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7" r:id="rId4"/>
  </p:sldMasterIdLst>
  <p:notesMasterIdLst>
    <p:notesMasterId r:id="rId17"/>
  </p:notesMasterIdLst>
  <p:sldIdLst>
    <p:sldId id="256" r:id="rId5"/>
    <p:sldId id="7379" r:id="rId6"/>
    <p:sldId id="294" r:id="rId7"/>
    <p:sldId id="7241" r:id="rId8"/>
    <p:sldId id="7337" r:id="rId9"/>
    <p:sldId id="285" r:id="rId10"/>
    <p:sldId id="7314" r:id="rId11"/>
    <p:sldId id="7339" r:id="rId12"/>
    <p:sldId id="7347" r:id="rId13"/>
    <p:sldId id="7326" r:id="rId14"/>
    <p:sldId id="362" r:id="rId15"/>
    <p:sldId id="7367" r:id="rId16"/>
  </p:sldIdLst>
  <p:sldSz cx="13439775" cy="7559675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C14BECE7-8F10-4C61-AA90-0876C0E52638}">
          <p14:sldIdLst>
            <p14:sldId id="256"/>
            <p14:sldId id="7379"/>
            <p14:sldId id="294"/>
            <p14:sldId id="7241"/>
            <p14:sldId id="7337"/>
            <p14:sldId id="285"/>
            <p14:sldId id="7314"/>
            <p14:sldId id="7339"/>
            <p14:sldId id="7347"/>
            <p14:sldId id="7326"/>
            <p14:sldId id="362"/>
            <p14:sldId id="73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45D9C48-DD62-7B8C-C351-CEED85C84BEE}" name="BOUDIEUX Guillaume" initials="GB" userId="S::g.boudieux@a-i-a.fr::c54e87b4-8b5d-4550-8ad4-2a950ea7faae" providerId="AD"/>
  <p188:author id="{651D9380-6A07-273B-D6A7-77D9AFFF93DA}" name="DUBOQUET Caroline" initials="CD" userId="S::c.duboquet@a-i-a.fr::87dc0cdd-902b-4561-a98e-26e33f09059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C4C4C4"/>
    <a:srgbClr val="B7B7B7"/>
    <a:srgbClr val="C8C8C8"/>
    <a:srgbClr val="FFFFA3"/>
    <a:srgbClr val="FA694C"/>
    <a:srgbClr val="FA0000"/>
    <a:srgbClr val="646920"/>
    <a:srgbClr val="A1A291"/>
    <a:srgbClr val="898D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4F93B1-B2C1-4223-8831-91111DF5A807}" v="907" dt="2024-11-18T16:33:33.384"/>
    <p1510:client id="{E823417F-72E0-4CB4-A1B1-8649536EB044}" v="2" dt="2024-11-18T16:04:12.8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0" autoAdjust="0"/>
    <p:restoredTop sz="96283" autoAdjust="0"/>
  </p:normalViewPr>
  <p:slideViewPr>
    <p:cSldViewPr snapToGrid="0">
      <p:cViewPr varScale="1">
        <p:scale>
          <a:sx n="60" d="100"/>
          <a:sy n="60" d="100"/>
        </p:scale>
        <p:origin x="7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8B6BE-B638-4AAB-8C78-E338217C6583}" type="datetimeFigureOut">
              <a:rPr lang="fr-FR" smtClean="0"/>
              <a:t>13/08/2025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3BA4FC-5AE2-4A3C-99FB-ED2EC82DA1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5308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Le projet s’implante donc sur le site de l’Hôpital Robert Debré, dans le 19</a:t>
            </a:r>
            <a:r>
              <a:rPr lang="fr-FR" baseline="30000" dirty="0"/>
              <a:t>e</a:t>
            </a:r>
            <a:r>
              <a:rPr lang="fr-FR" dirty="0"/>
              <a:t> , Entre le réservoir des lilas et le boulevard périphérique. Sur un terrain singulier à la topographie très marquée : environ 10m de dénivelé vers le périph 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3BA4FC-5AE2-4A3C-99FB-ED2EC82DA15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6056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Avec la façade coté réservoir, travaillée pour être ouverte et accueillante, en bois pour apporter la douceur, orientée SUD</a:t>
            </a:r>
          </a:p>
          <a:p>
            <a:r>
              <a:rPr lang="fr-FR"/>
              <a:t>Echelle humaine , avec vue dégagée sur le réservoir, </a:t>
            </a:r>
            <a:r>
              <a:rPr lang="fr-FR" err="1"/>
              <a:t>facade</a:t>
            </a:r>
            <a:r>
              <a:rPr lang="fr-FR"/>
              <a:t> principale qui invite le patient à rentrer.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3BA4FC-5AE2-4A3C-99FB-ED2EC82DA15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1507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err="1"/>
              <a:t>Facades</a:t>
            </a:r>
            <a:r>
              <a:rPr lang="fr-FR"/>
              <a:t> traitées de façon totalement différentes : La coque protectrice du périphérique, </a:t>
            </a:r>
            <a:r>
              <a:rPr lang="fr-FR" err="1"/>
              <a:t>facade</a:t>
            </a:r>
            <a:r>
              <a:rPr lang="fr-FR"/>
              <a:t> </a:t>
            </a:r>
            <a:r>
              <a:rPr lang="fr-FR" err="1"/>
              <a:t>plutot</a:t>
            </a:r>
            <a:r>
              <a:rPr lang="fr-FR"/>
              <a:t> lisse et minérale, orientée Nord.</a:t>
            </a:r>
          </a:p>
          <a:p>
            <a:r>
              <a:rPr lang="fr-FR" err="1"/>
              <a:t>Facade</a:t>
            </a:r>
            <a:r>
              <a:rPr lang="fr-FR"/>
              <a:t> reconnaissable, elle signale le </a:t>
            </a:r>
            <a:r>
              <a:rPr lang="fr-FR" err="1"/>
              <a:t>batiment</a:t>
            </a:r>
            <a:r>
              <a:rPr lang="fr-FR"/>
              <a:t> à l’échelle de la ville </a:t>
            </a:r>
          </a:p>
          <a:p>
            <a:r>
              <a:rPr lang="fr-FR"/>
              <a:t>qui vient contraster …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3BA4FC-5AE2-4A3C-99FB-ED2EC82DA15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5130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BA4FC-5AE2-4A3C-99FB-ED2EC82DA15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02841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Le bâtiment s’étage sur 7 niveaux, qui s’organise de la façon suivante :</a:t>
            </a:r>
          </a:p>
          <a:p>
            <a:pPr marL="171450" indent="-171450">
              <a:buFontTx/>
              <a:buChar char="-"/>
            </a:pPr>
            <a:r>
              <a:rPr lang="fr-FR" dirty="0"/>
              <a:t>2 niveaux de parking semi enterrés qui accueilles également les locaux techniques et de logistiques</a:t>
            </a:r>
          </a:p>
          <a:p>
            <a:pPr marL="171450" indent="-171450">
              <a:buFontTx/>
              <a:buChar char="-"/>
            </a:pPr>
            <a:r>
              <a:rPr lang="fr-FR" dirty="0"/>
              <a:t>Le niveau d’accueil principal le RDJ : qui regroupent les consultations et le service imagerie</a:t>
            </a:r>
          </a:p>
          <a:p>
            <a:pPr marL="171450" indent="-171450">
              <a:buFontTx/>
              <a:buChar char="-"/>
            </a:pPr>
            <a:r>
              <a:rPr lang="fr-FR" dirty="0"/>
              <a:t>Le niveau d’accueil secondaire le RDC : avec les activités d’hôpitaux de jour et leurs jardins</a:t>
            </a:r>
          </a:p>
          <a:p>
            <a:pPr marL="171450" indent="-171450">
              <a:buFontTx/>
              <a:buChar char="-"/>
            </a:pPr>
            <a:r>
              <a:rPr lang="fr-FR" dirty="0"/>
              <a:t>À l’étage N1 : on retrouve le service de </a:t>
            </a:r>
            <a:r>
              <a:rPr lang="fr-FR" dirty="0" err="1"/>
              <a:t>babykidlab</a:t>
            </a:r>
            <a:r>
              <a:rPr lang="fr-FR" dirty="0"/>
              <a:t> + les start-ups + la gestion admin de l’institut et l’auditorium</a:t>
            </a:r>
          </a:p>
          <a:p>
            <a:pPr marL="171450" indent="-171450">
              <a:buFontTx/>
              <a:buChar char="-"/>
            </a:pPr>
            <a:r>
              <a:rPr lang="fr-FR" dirty="0"/>
              <a:t>Au niveau 2 : l’étage dédiée à la recherche</a:t>
            </a:r>
          </a:p>
          <a:p>
            <a:pPr marL="171450" indent="-171450">
              <a:buFontTx/>
              <a:buChar char="-"/>
            </a:pPr>
            <a:r>
              <a:rPr lang="fr-FR" dirty="0"/>
              <a:t>Au niveau 3 : un </a:t>
            </a:r>
            <a:r>
              <a:rPr lang="fr-FR" dirty="0" err="1"/>
              <a:t>etage</a:t>
            </a:r>
            <a:r>
              <a:rPr lang="fr-FR" dirty="0"/>
              <a:t> dont le programme n’est pas encore abouti</a:t>
            </a:r>
          </a:p>
          <a:p>
            <a:pPr marL="171450" indent="-171450">
              <a:buFontTx/>
              <a:buChar char="-"/>
            </a:pPr>
            <a:r>
              <a:rPr lang="fr-FR" dirty="0"/>
              <a:t>Tous ces étages s’organisent autour d’un espace central, cher à notre cœur et au projet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3BA4FC-5AE2-4A3C-99FB-ED2EC82DA15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0835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Au centre du projet sont regroupés les </a:t>
            </a:r>
            <a:r>
              <a:rPr lang="fr-FR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espaces publics d’attente et d’accueil</a:t>
            </a:r>
            <a:r>
              <a:rPr lang="fr-FR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Il est traité comme un grand volume ouvert sur 3 niveaux, éclairé zénithalement par une </a:t>
            </a:r>
            <a:r>
              <a:rPr lang="fr-FR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lumière douce venant de grandes verrières en toiture</a:t>
            </a:r>
            <a:r>
              <a:rPr lang="fr-FR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distribue toutes </a:t>
            </a:r>
            <a:r>
              <a:rPr lang="fr-FR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les unités</a:t>
            </a:r>
            <a:r>
              <a:rPr lang="fr-FR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et facilite le </a:t>
            </a:r>
            <a:r>
              <a:rPr lang="fr-FR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repérage</a:t>
            </a:r>
            <a:r>
              <a:rPr lang="fr-FR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et </a:t>
            </a:r>
            <a:r>
              <a:rPr lang="fr-FR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l’orientation</a:t>
            </a:r>
            <a:r>
              <a:rPr lang="fr-FR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des patients.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Pour stimuler l’</a:t>
            </a:r>
            <a:r>
              <a:rPr lang="fr-FR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imaginaire</a:t>
            </a:r>
            <a:r>
              <a:rPr lang="fr-FR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la façade intérieure de cet espace sera habillée de </a:t>
            </a:r>
            <a:r>
              <a:rPr lang="fr-FR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bois</a:t>
            </a:r>
            <a:r>
              <a:rPr lang="fr-FR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duquel surgiront des cadres esquissant des </a:t>
            </a:r>
            <a:r>
              <a:rPr lang="fr-FR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cabanes</a:t>
            </a:r>
            <a:r>
              <a:rPr lang="fr-FR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contribuant à casser </a:t>
            </a:r>
            <a:r>
              <a:rPr lang="fr-FR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les codes hospitaliers</a:t>
            </a:r>
            <a:r>
              <a:rPr lang="fr-FR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et permettant de créer des </a:t>
            </a:r>
            <a:r>
              <a:rPr lang="fr-FR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espaces refuges</a:t>
            </a:r>
            <a:r>
              <a:rPr lang="fr-FR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pour les enfants avec </a:t>
            </a:r>
            <a:r>
              <a:rPr lang="fr-FR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un trouble du spectre de l’autisme.</a:t>
            </a:r>
            <a:endParaRPr lang="fr-FR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Une attention particulière sera apportée lors de la prochaine phase, sur le traitement acoustique mais aussi l’aménagement de cet espace avec la mise en place de repères visuels</a:t>
            </a:r>
            <a:r>
              <a:rPr lang="fr-FR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et une s</a:t>
            </a:r>
            <a:r>
              <a:rPr lang="fr-FR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ignalétique axée sur les pictogrammes.</a:t>
            </a:r>
            <a:endParaRPr lang="fr-FR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3BA4FC-5AE2-4A3C-99FB-ED2EC82DA15C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712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3BA4FC-5AE2-4A3C-99FB-ED2EC82DA15C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7561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F30A0312-AC00-4BA9-9CCE-9F4A621F3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" y="6641366"/>
            <a:ext cx="13439775" cy="43374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lang="fr-FR" sz="2400" kern="1200" cap="all" baseline="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algn="ctr"/>
            <a:r>
              <a:rPr lang="fr-FR">
                <a:solidFill>
                  <a:srgbClr val="BBB0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votre présentation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7F18DFFC-34AC-444B-8CF5-D819F2599B17}"/>
              </a:ext>
            </a:extLst>
          </p:cNvPr>
          <p:cNvGrpSpPr/>
          <p:nvPr/>
        </p:nvGrpSpPr>
        <p:grpSpPr>
          <a:xfrm>
            <a:off x="0" y="0"/>
            <a:ext cx="13439775" cy="6119616"/>
            <a:chOff x="0" y="0"/>
            <a:chExt cx="12191998" cy="5551458"/>
          </a:xfrm>
        </p:grpSpPr>
        <p:pic>
          <p:nvPicPr>
            <p:cNvPr id="11" name="Image 10" descr="Une image contenant intérieur&#10;&#10;Description générée automatiquement">
              <a:extLst>
                <a:ext uri="{FF2B5EF4-FFF2-40B4-BE49-F238E27FC236}">
                  <a16:creationId xmlns:a16="http://schemas.microsoft.com/office/drawing/2014/main" id="{AB4411FA-DC8E-5D48-99F4-8233E890DC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1998" cy="5551458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CAB8FC36-5C44-4481-A07E-7E93EEE8F9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95010" y="1845761"/>
              <a:ext cx="2824778" cy="18599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9240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tercalaire_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>
            <a:extLst>
              <a:ext uri="{FF2B5EF4-FFF2-40B4-BE49-F238E27FC236}">
                <a16:creationId xmlns:a16="http://schemas.microsoft.com/office/drawing/2014/main" id="{32DAE381-6049-4DE9-9F60-CDA1BA49E5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20105" y="6370146"/>
            <a:ext cx="1212025" cy="798042"/>
          </a:xfrm>
          <a:prstGeom prst="rect">
            <a:avLst/>
          </a:prstGeom>
        </p:spPr>
      </p:pic>
      <p:sp>
        <p:nvSpPr>
          <p:cNvPr id="16" name="Ellipse 15">
            <a:extLst>
              <a:ext uri="{FF2B5EF4-FFF2-40B4-BE49-F238E27FC236}">
                <a16:creationId xmlns:a16="http://schemas.microsoft.com/office/drawing/2014/main" id="{AD4C0DF0-5E07-4CED-B15F-A237AC99AF98}"/>
              </a:ext>
            </a:extLst>
          </p:cNvPr>
          <p:cNvSpPr/>
          <p:nvPr/>
        </p:nvSpPr>
        <p:spPr>
          <a:xfrm>
            <a:off x="307645" y="6411739"/>
            <a:ext cx="714856" cy="7148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Titre 3">
            <a:extLst>
              <a:ext uri="{FF2B5EF4-FFF2-40B4-BE49-F238E27FC236}">
                <a16:creationId xmlns:a16="http://schemas.microsoft.com/office/drawing/2014/main" id="{A3EFF432-B58B-41B9-A897-59AF61C680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001" y="6479797"/>
            <a:ext cx="10858500" cy="568693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fr-FR"/>
              <a:t>Titre de partie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68323AA2-54F3-47C1-B5B4-0014067124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039" y="33599"/>
            <a:ext cx="13345696" cy="572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3B23783-0D60-4DF5-B9E4-9B7A7B662E1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13439775" cy="58483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fr-FR"/>
              <a:t>Insérez une nouvelle image dans ce cadre	</a:t>
            </a:r>
          </a:p>
        </p:txBody>
      </p:sp>
    </p:spTree>
    <p:extLst>
      <p:ext uri="{BB962C8B-B14F-4D97-AF65-F5344CB8AC3E}">
        <p14:creationId xmlns:p14="http://schemas.microsoft.com/office/powerpoint/2010/main" val="1062688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_2/3-1/3_do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>
            <a:extLst>
              <a:ext uri="{FF2B5EF4-FFF2-40B4-BE49-F238E27FC236}">
                <a16:creationId xmlns:a16="http://schemas.microsoft.com/office/drawing/2014/main" id="{5EA0A76E-52B9-4512-9992-6FAF1993C49B}"/>
              </a:ext>
            </a:extLst>
          </p:cNvPr>
          <p:cNvSpPr/>
          <p:nvPr/>
        </p:nvSpPr>
        <p:spPr>
          <a:xfrm>
            <a:off x="626490" y="378206"/>
            <a:ext cx="537065" cy="5370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E784E8A1-DA5F-4519-94C8-C73FB0C259D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9395594" y="1448938"/>
            <a:ext cx="3417692" cy="50905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dirty="0"/>
            </a:lvl1pPr>
          </a:lstStyle>
          <a:p>
            <a:pPr lvl="0"/>
            <a:r>
              <a:rPr lang="fr-FR"/>
              <a:t>Insérez du texte ou une image</a:t>
            </a:r>
          </a:p>
        </p:txBody>
      </p:sp>
      <p:sp>
        <p:nvSpPr>
          <p:cNvPr id="6" name="Espace réservé pour une image  5">
            <a:extLst>
              <a:ext uri="{FF2B5EF4-FFF2-40B4-BE49-F238E27FC236}">
                <a16:creationId xmlns:a16="http://schemas.microsoft.com/office/drawing/2014/main" id="{D8267871-1B88-420E-B2EE-F248B0A4FB0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26490" y="1448938"/>
            <a:ext cx="8517107" cy="50905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dirty="0"/>
            </a:lvl1pPr>
          </a:lstStyle>
          <a:p>
            <a:r>
              <a:rPr lang="fr-FR"/>
              <a:t>Insérez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BE9BE97-BE08-4985-B3FA-32189C3B32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207" y="391396"/>
            <a:ext cx="11591806" cy="510687"/>
          </a:xfrm>
          <a:prstGeom prst="rect">
            <a:avLst/>
          </a:prstGeom>
        </p:spPr>
        <p:txBody>
          <a:bodyPr anchor="ctr"/>
          <a:lstStyle>
            <a:lvl1pPr>
              <a:defRPr lang="fr-FR" dirty="0"/>
            </a:lvl1pPr>
          </a:lstStyle>
          <a:p>
            <a:r>
              <a:rPr lang="fr-FR"/>
              <a:t>AJOUTEZ UN TITRE / Ajoutez un sous-titre</a:t>
            </a:r>
          </a:p>
        </p:txBody>
      </p:sp>
    </p:spTree>
    <p:extLst>
      <p:ext uri="{BB962C8B-B14F-4D97-AF65-F5344CB8AC3E}">
        <p14:creationId xmlns:p14="http://schemas.microsoft.com/office/powerpoint/2010/main" val="1322223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_2/3-1/3_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llipse 8">
            <a:extLst>
              <a:ext uri="{FF2B5EF4-FFF2-40B4-BE49-F238E27FC236}">
                <a16:creationId xmlns:a16="http://schemas.microsoft.com/office/drawing/2014/main" id="{F2D9FB3C-33D8-4D91-9D4D-32EF00D757C3}"/>
              </a:ext>
            </a:extLst>
          </p:cNvPr>
          <p:cNvSpPr/>
          <p:nvPr/>
        </p:nvSpPr>
        <p:spPr>
          <a:xfrm>
            <a:off x="626490" y="378206"/>
            <a:ext cx="537065" cy="537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E784E8A1-DA5F-4519-94C8-C73FB0C259D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9395594" y="1448938"/>
            <a:ext cx="3417692" cy="50905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dirty="0"/>
            </a:lvl1pPr>
          </a:lstStyle>
          <a:p>
            <a:pPr lvl="0"/>
            <a:r>
              <a:rPr lang="fr-FR"/>
              <a:t>Insérez du texte ou une image</a:t>
            </a:r>
          </a:p>
        </p:txBody>
      </p:sp>
      <p:sp>
        <p:nvSpPr>
          <p:cNvPr id="6" name="Espace réservé pour une image  5">
            <a:extLst>
              <a:ext uri="{FF2B5EF4-FFF2-40B4-BE49-F238E27FC236}">
                <a16:creationId xmlns:a16="http://schemas.microsoft.com/office/drawing/2014/main" id="{D8267871-1B88-420E-B2EE-F248B0A4FB0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26490" y="1448938"/>
            <a:ext cx="8517107" cy="50905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dirty="0"/>
            </a:lvl1pPr>
          </a:lstStyle>
          <a:p>
            <a:r>
              <a:rPr lang="fr-FR"/>
              <a:t>Insérez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BE9BE97-BE08-4985-B3FA-32189C3B32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207" y="391396"/>
            <a:ext cx="11591806" cy="510687"/>
          </a:xfrm>
          <a:prstGeom prst="rect">
            <a:avLst/>
          </a:prstGeom>
        </p:spPr>
        <p:txBody>
          <a:bodyPr anchor="ctr"/>
          <a:lstStyle>
            <a:lvl1pPr>
              <a:defRPr lang="fr-FR" dirty="0"/>
            </a:lvl1pPr>
          </a:lstStyle>
          <a:p>
            <a:r>
              <a:rPr lang="fr-FR"/>
              <a:t>AJOUTEZ UN TITRE / Ajoutez un sous-titre</a:t>
            </a:r>
          </a:p>
        </p:txBody>
      </p:sp>
    </p:spTree>
    <p:extLst>
      <p:ext uri="{BB962C8B-B14F-4D97-AF65-F5344CB8AC3E}">
        <p14:creationId xmlns:p14="http://schemas.microsoft.com/office/powerpoint/2010/main" val="1101284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_2/3-1/3_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llipse 8">
            <a:extLst>
              <a:ext uri="{FF2B5EF4-FFF2-40B4-BE49-F238E27FC236}">
                <a16:creationId xmlns:a16="http://schemas.microsoft.com/office/drawing/2014/main" id="{CD71D0B1-C6C7-4BB2-A4FB-EA0DFFF828E2}"/>
              </a:ext>
            </a:extLst>
          </p:cNvPr>
          <p:cNvSpPr/>
          <p:nvPr/>
        </p:nvSpPr>
        <p:spPr>
          <a:xfrm>
            <a:off x="626490" y="378206"/>
            <a:ext cx="537065" cy="537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E784E8A1-DA5F-4519-94C8-C73FB0C259D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9395594" y="1448938"/>
            <a:ext cx="3417692" cy="50905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dirty="0"/>
            </a:lvl1pPr>
          </a:lstStyle>
          <a:p>
            <a:pPr lvl="0"/>
            <a:r>
              <a:rPr lang="fr-FR"/>
              <a:t>Insérez du texte ou une image</a:t>
            </a:r>
          </a:p>
        </p:txBody>
      </p:sp>
      <p:sp>
        <p:nvSpPr>
          <p:cNvPr id="6" name="Espace réservé pour une image  5">
            <a:extLst>
              <a:ext uri="{FF2B5EF4-FFF2-40B4-BE49-F238E27FC236}">
                <a16:creationId xmlns:a16="http://schemas.microsoft.com/office/drawing/2014/main" id="{D8267871-1B88-420E-B2EE-F248B0A4FB0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26490" y="1448938"/>
            <a:ext cx="8517107" cy="50905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dirty="0"/>
            </a:lvl1pPr>
          </a:lstStyle>
          <a:p>
            <a:r>
              <a:rPr lang="fr-FR"/>
              <a:t>Insérez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BE9BE97-BE08-4985-B3FA-32189C3B32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207" y="391396"/>
            <a:ext cx="11591806" cy="510687"/>
          </a:xfrm>
          <a:prstGeom prst="rect">
            <a:avLst/>
          </a:prstGeom>
        </p:spPr>
        <p:txBody>
          <a:bodyPr anchor="ctr"/>
          <a:lstStyle>
            <a:lvl1pPr>
              <a:defRPr lang="fr-FR" dirty="0"/>
            </a:lvl1pPr>
          </a:lstStyle>
          <a:p>
            <a:r>
              <a:rPr lang="fr-FR"/>
              <a:t>AJOUTEZ UN TITRE / Ajoutez un sous-titre</a:t>
            </a:r>
          </a:p>
        </p:txBody>
      </p:sp>
    </p:spTree>
    <p:extLst>
      <p:ext uri="{BB962C8B-B14F-4D97-AF65-F5344CB8AC3E}">
        <p14:creationId xmlns:p14="http://schemas.microsoft.com/office/powerpoint/2010/main" val="28103902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_pleine page_do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>
            <a:extLst>
              <a:ext uri="{FF2B5EF4-FFF2-40B4-BE49-F238E27FC236}">
                <a16:creationId xmlns:a16="http://schemas.microsoft.com/office/drawing/2014/main" id="{F9026B86-39F4-4778-8690-0A77493529D8}"/>
              </a:ext>
            </a:extLst>
          </p:cNvPr>
          <p:cNvSpPr/>
          <p:nvPr/>
        </p:nvSpPr>
        <p:spPr>
          <a:xfrm>
            <a:off x="626490" y="378206"/>
            <a:ext cx="537065" cy="5370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ACF80B21-1FD4-4F76-84BC-DF175DC3EF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207" y="391396"/>
            <a:ext cx="11591806" cy="510687"/>
          </a:xfrm>
          <a:prstGeom prst="rect">
            <a:avLst/>
          </a:prstGeom>
        </p:spPr>
        <p:txBody>
          <a:bodyPr anchor="ctr"/>
          <a:lstStyle>
            <a:lvl1pPr>
              <a:defRPr lang="fr-FR" dirty="0"/>
            </a:lvl1pPr>
          </a:lstStyle>
          <a:p>
            <a:r>
              <a:rPr lang="fr-FR"/>
              <a:t>AJOUTEZ UN TITRE / Ajoutez un sous-titre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CCB95DF-F5A4-432C-BC3B-B985B4634CB0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38175" y="1448937"/>
            <a:ext cx="12174481" cy="509473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Ajouter ici du texte, un image, un tableau, un graphique…</a:t>
            </a:r>
          </a:p>
        </p:txBody>
      </p:sp>
    </p:spTree>
    <p:extLst>
      <p:ext uri="{BB962C8B-B14F-4D97-AF65-F5344CB8AC3E}">
        <p14:creationId xmlns:p14="http://schemas.microsoft.com/office/powerpoint/2010/main" val="1619811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_pleine page_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>
            <a:extLst>
              <a:ext uri="{FF2B5EF4-FFF2-40B4-BE49-F238E27FC236}">
                <a16:creationId xmlns:a16="http://schemas.microsoft.com/office/drawing/2014/main" id="{ECC2DE3F-1E14-4489-962A-587F512FD447}"/>
              </a:ext>
            </a:extLst>
          </p:cNvPr>
          <p:cNvSpPr/>
          <p:nvPr/>
        </p:nvSpPr>
        <p:spPr>
          <a:xfrm>
            <a:off x="626490" y="378206"/>
            <a:ext cx="537065" cy="537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FB5D886-3883-481E-ABAB-0E58E61BDB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207" y="391396"/>
            <a:ext cx="11591806" cy="510687"/>
          </a:xfrm>
          <a:prstGeom prst="rect">
            <a:avLst/>
          </a:prstGeom>
        </p:spPr>
        <p:txBody>
          <a:bodyPr anchor="ctr"/>
          <a:lstStyle>
            <a:lvl1pPr>
              <a:defRPr lang="fr-FR" dirty="0"/>
            </a:lvl1pPr>
          </a:lstStyle>
          <a:p>
            <a:r>
              <a:rPr lang="fr-FR"/>
              <a:t>AJOUTEZ UN TITRE / Ajoutez un sous-titre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778A9B5-F7BC-4BE3-BD2B-C0B0815695C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38175" y="1448937"/>
            <a:ext cx="12174481" cy="509473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Ajouter ici du texte, un image, un tableau, un graphique…</a:t>
            </a:r>
          </a:p>
        </p:txBody>
      </p:sp>
    </p:spTree>
    <p:extLst>
      <p:ext uri="{BB962C8B-B14F-4D97-AF65-F5344CB8AC3E}">
        <p14:creationId xmlns:p14="http://schemas.microsoft.com/office/powerpoint/2010/main" val="41475823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_pleine page_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>
            <a:extLst>
              <a:ext uri="{FF2B5EF4-FFF2-40B4-BE49-F238E27FC236}">
                <a16:creationId xmlns:a16="http://schemas.microsoft.com/office/drawing/2014/main" id="{A860A97F-372B-4C23-A0EC-9E65634E2750}"/>
              </a:ext>
            </a:extLst>
          </p:cNvPr>
          <p:cNvSpPr/>
          <p:nvPr/>
        </p:nvSpPr>
        <p:spPr>
          <a:xfrm>
            <a:off x="626490" y="378206"/>
            <a:ext cx="537065" cy="537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C1B806E0-424E-4B2C-8C0E-76657E0967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207" y="391396"/>
            <a:ext cx="11591806" cy="510687"/>
          </a:xfrm>
          <a:prstGeom prst="rect">
            <a:avLst/>
          </a:prstGeom>
        </p:spPr>
        <p:txBody>
          <a:bodyPr anchor="ctr"/>
          <a:lstStyle>
            <a:lvl1pPr>
              <a:defRPr lang="fr-FR" dirty="0"/>
            </a:lvl1pPr>
          </a:lstStyle>
          <a:p>
            <a:r>
              <a:rPr lang="fr-FR"/>
              <a:t>AJOUTEZ UN TITRE / Ajoutez un sous-titre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688ED80-C314-432E-83F8-2B0958803CE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38175" y="1448937"/>
            <a:ext cx="12174481" cy="509473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Ajouter ici du texte, un image, un tableau, un graphique…</a:t>
            </a:r>
          </a:p>
        </p:txBody>
      </p:sp>
    </p:spTree>
    <p:extLst>
      <p:ext uri="{BB962C8B-B14F-4D97-AF65-F5344CB8AC3E}">
        <p14:creationId xmlns:p14="http://schemas.microsoft.com/office/powerpoint/2010/main" val="18395319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_triptyque_do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contenu 14">
            <a:extLst>
              <a:ext uri="{FF2B5EF4-FFF2-40B4-BE49-F238E27FC236}">
                <a16:creationId xmlns:a16="http://schemas.microsoft.com/office/drawing/2014/main" id="{5AC4E7CF-5B96-4CB3-9B28-A0044FC27ED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5188733" y="1847467"/>
            <a:ext cx="3051611" cy="24130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dirty="0"/>
            </a:lvl1pPr>
          </a:lstStyle>
          <a:p>
            <a:pPr lvl="0"/>
            <a:r>
              <a:rPr lang="fr-FR"/>
              <a:t>Insérez une image ou un pictogramme</a:t>
            </a:r>
          </a:p>
        </p:txBody>
      </p:sp>
      <p:sp>
        <p:nvSpPr>
          <p:cNvPr id="17" name="Espace réservé du contenu 14">
            <a:extLst>
              <a:ext uri="{FF2B5EF4-FFF2-40B4-BE49-F238E27FC236}">
                <a16:creationId xmlns:a16="http://schemas.microsoft.com/office/drawing/2014/main" id="{73DFF167-34BB-4E89-B7D1-D1D348CF795A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9288827" y="1847469"/>
            <a:ext cx="3051611" cy="2409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dirty="0"/>
            </a:lvl1pPr>
          </a:lstStyle>
          <a:p>
            <a:pPr lvl="0"/>
            <a:r>
              <a:rPr lang="fr-FR"/>
              <a:t>Insérez une image ou un pictogramme</a:t>
            </a:r>
          </a:p>
        </p:txBody>
      </p:sp>
      <p:sp>
        <p:nvSpPr>
          <p:cNvPr id="15" name="Espace réservé du contenu 14">
            <a:extLst>
              <a:ext uri="{FF2B5EF4-FFF2-40B4-BE49-F238E27FC236}">
                <a16:creationId xmlns:a16="http://schemas.microsoft.com/office/drawing/2014/main" id="{8FF4B235-3C2E-4337-B9C2-FBDF89E6D0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1100958" y="1851423"/>
            <a:ext cx="3051611" cy="2409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dirty="0"/>
            </a:lvl1pPr>
          </a:lstStyle>
          <a:p>
            <a:pPr lvl="0"/>
            <a:r>
              <a:rPr lang="fr-FR"/>
              <a:t>Insérez une image ou un pictogramme</a:t>
            </a:r>
          </a:p>
        </p:txBody>
      </p:sp>
      <p:sp>
        <p:nvSpPr>
          <p:cNvPr id="9" name="Espace réservé du texte 19">
            <a:extLst>
              <a:ext uri="{FF2B5EF4-FFF2-40B4-BE49-F238E27FC236}">
                <a16:creationId xmlns:a16="http://schemas.microsoft.com/office/drawing/2014/main" id="{4305EAFB-3F5D-40A3-9EA9-0550B0BC32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1127" y="4490291"/>
            <a:ext cx="3073456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B064C01D-1182-4F05-A29D-77E50C710791}"/>
              </a:ext>
            </a:extLst>
          </p:cNvPr>
          <p:cNvSpPr/>
          <p:nvPr/>
        </p:nvSpPr>
        <p:spPr>
          <a:xfrm>
            <a:off x="626490" y="378206"/>
            <a:ext cx="537065" cy="5370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05FA5B8A-D995-4E94-AF6E-60A72FE159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207" y="391396"/>
            <a:ext cx="11591806" cy="510687"/>
          </a:xfrm>
          <a:prstGeom prst="rect">
            <a:avLst/>
          </a:prstGeom>
        </p:spPr>
        <p:txBody>
          <a:bodyPr anchor="ctr"/>
          <a:lstStyle>
            <a:lvl1pPr>
              <a:defRPr lang="fr-FR" dirty="0"/>
            </a:lvl1pPr>
          </a:lstStyle>
          <a:p>
            <a:r>
              <a:rPr lang="fr-FR"/>
              <a:t>AJOUTEZ UN TITRE / Ajoutez un sous-titre</a:t>
            </a:r>
          </a:p>
        </p:txBody>
      </p:sp>
      <p:sp>
        <p:nvSpPr>
          <p:cNvPr id="10" name="Espace réservé du texte 19">
            <a:extLst>
              <a:ext uri="{FF2B5EF4-FFF2-40B4-BE49-F238E27FC236}">
                <a16:creationId xmlns:a16="http://schemas.microsoft.com/office/drawing/2014/main" id="{FF80D389-C7DC-45F2-AEB9-EC244ACDDA0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88733" y="4490291"/>
            <a:ext cx="3073456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  <p:sp>
        <p:nvSpPr>
          <p:cNvPr id="13" name="Espace réservé du texte 19">
            <a:extLst>
              <a:ext uri="{FF2B5EF4-FFF2-40B4-BE49-F238E27FC236}">
                <a16:creationId xmlns:a16="http://schemas.microsoft.com/office/drawing/2014/main" id="{8FF83B03-7EB8-4848-B7D7-20EE3A50B6B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88827" y="4490291"/>
            <a:ext cx="3073456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</p:spTree>
    <p:extLst>
      <p:ext uri="{BB962C8B-B14F-4D97-AF65-F5344CB8AC3E}">
        <p14:creationId xmlns:p14="http://schemas.microsoft.com/office/powerpoint/2010/main" val="23959444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_triptyque_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contenu 14">
            <a:extLst>
              <a:ext uri="{FF2B5EF4-FFF2-40B4-BE49-F238E27FC236}">
                <a16:creationId xmlns:a16="http://schemas.microsoft.com/office/drawing/2014/main" id="{359E6FF4-15B9-46BD-95B5-16748B7AF5FD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5188733" y="1847467"/>
            <a:ext cx="3051611" cy="24130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dirty="0"/>
            </a:lvl1pPr>
          </a:lstStyle>
          <a:p>
            <a:pPr lvl="0"/>
            <a:r>
              <a:rPr lang="fr-FR"/>
              <a:t>Insérez une image ou un pictogramme</a:t>
            </a:r>
          </a:p>
        </p:txBody>
      </p:sp>
      <p:sp>
        <p:nvSpPr>
          <p:cNvPr id="21" name="Espace réservé du contenu 14">
            <a:extLst>
              <a:ext uri="{FF2B5EF4-FFF2-40B4-BE49-F238E27FC236}">
                <a16:creationId xmlns:a16="http://schemas.microsoft.com/office/drawing/2014/main" id="{201316D6-0EF3-47C9-921C-F5B32C5F7170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9288827" y="1847469"/>
            <a:ext cx="3051611" cy="2409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dirty="0"/>
            </a:lvl1pPr>
          </a:lstStyle>
          <a:p>
            <a:pPr lvl="0"/>
            <a:r>
              <a:rPr lang="fr-FR"/>
              <a:t>Insérez une image ou un pictogramme</a:t>
            </a:r>
          </a:p>
        </p:txBody>
      </p:sp>
      <p:sp>
        <p:nvSpPr>
          <p:cNvPr id="22" name="Espace réservé du contenu 14">
            <a:extLst>
              <a:ext uri="{FF2B5EF4-FFF2-40B4-BE49-F238E27FC236}">
                <a16:creationId xmlns:a16="http://schemas.microsoft.com/office/drawing/2014/main" id="{763C1942-3D1A-4420-A3C9-CF022D7AC51E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1100958" y="1851423"/>
            <a:ext cx="3051611" cy="2409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dirty="0"/>
            </a:lvl1pPr>
          </a:lstStyle>
          <a:p>
            <a:pPr lvl="0"/>
            <a:r>
              <a:rPr lang="fr-FR"/>
              <a:t>Insérez une image ou un pictogramme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A6C67750-480E-4A71-9C13-A82EF01EC684}"/>
              </a:ext>
            </a:extLst>
          </p:cNvPr>
          <p:cNvSpPr/>
          <p:nvPr/>
        </p:nvSpPr>
        <p:spPr>
          <a:xfrm>
            <a:off x="626490" y="378206"/>
            <a:ext cx="537065" cy="537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C025895C-D2AC-4BBD-8CCB-2C284F6803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207" y="391396"/>
            <a:ext cx="11591806" cy="510687"/>
          </a:xfrm>
          <a:prstGeom prst="rect">
            <a:avLst/>
          </a:prstGeom>
        </p:spPr>
        <p:txBody>
          <a:bodyPr anchor="ctr"/>
          <a:lstStyle>
            <a:lvl1pPr>
              <a:defRPr lang="fr-FR" dirty="0"/>
            </a:lvl1pPr>
          </a:lstStyle>
          <a:p>
            <a:r>
              <a:rPr lang="fr-FR"/>
              <a:t>AJOUTEZ UN TITRE / Ajoutez un sous-titre</a:t>
            </a:r>
          </a:p>
        </p:txBody>
      </p:sp>
      <p:sp>
        <p:nvSpPr>
          <p:cNvPr id="10" name="Espace réservé du texte 19">
            <a:extLst>
              <a:ext uri="{FF2B5EF4-FFF2-40B4-BE49-F238E27FC236}">
                <a16:creationId xmlns:a16="http://schemas.microsoft.com/office/drawing/2014/main" id="{80F626F3-9348-4437-816E-97BEAF844E9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1127" y="4490291"/>
            <a:ext cx="3073456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  <p:sp>
        <p:nvSpPr>
          <p:cNvPr id="13" name="Espace réservé du texte 19">
            <a:extLst>
              <a:ext uri="{FF2B5EF4-FFF2-40B4-BE49-F238E27FC236}">
                <a16:creationId xmlns:a16="http://schemas.microsoft.com/office/drawing/2014/main" id="{A0AFB9E0-4792-4047-B096-D6BBA075491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88733" y="4490291"/>
            <a:ext cx="3073456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  <p:sp>
        <p:nvSpPr>
          <p:cNvPr id="14" name="Espace réservé du texte 19">
            <a:extLst>
              <a:ext uri="{FF2B5EF4-FFF2-40B4-BE49-F238E27FC236}">
                <a16:creationId xmlns:a16="http://schemas.microsoft.com/office/drawing/2014/main" id="{6627F53E-6521-45C5-AE1C-71B08A26EC2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88827" y="4490291"/>
            <a:ext cx="3073456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</p:spTree>
    <p:extLst>
      <p:ext uri="{BB962C8B-B14F-4D97-AF65-F5344CB8AC3E}">
        <p14:creationId xmlns:p14="http://schemas.microsoft.com/office/powerpoint/2010/main" val="12913884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_triptyque_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contenu 14">
            <a:extLst>
              <a:ext uri="{FF2B5EF4-FFF2-40B4-BE49-F238E27FC236}">
                <a16:creationId xmlns:a16="http://schemas.microsoft.com/office/drawing/2014/main" id="{827DC7A1-4C3F-42E6-9C1E-D7548763C848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5188733" y="1847467"/>
            <a:ext cx="3051611" cy="24130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dirty="0"/>
            </a:lvl1pPr>
          </a:lstStyle>
          <a:p>
            <a:pPr lvl="0"/>
            <a:r>
              <a:rPr lang="fr-FR"/>
              <a:t>Insérez une image ou un pictogramme</a:t>
            </a:r>
          </a:p>
        </p:txBody>
      </p:sp>
      <p:sp>
        <p:nvSpPr>
          <p:cNvPr id="21" name="Espace réservé du contenu 14">
            <a:extLst>
              <a:ext uri="{FF2B5EF4-FFF2-40B4-BE49-F238E27FC236}">
                <a16:creationId xmlns:a16="http://schemas.microsoft.com/office/drawing/2014/main" id="{79302941-07A4-4425-8CBF-9667D4AC93EC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9288827" y="1847469"/>
            <a:ext cx="3051611" cy="2409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dirty="0"/>
            </a:lvl1pPr>
          </a:lstStyle>
          <a:p>
            <a:pPr lvl="0"/>
            <a:r>
              <a:rPr lang="fr-FR"/>
              <a:t>Insérez une image ou un pictogramme</a:t>
            </a:r>
          </a:p>
        </p:txBody>
      </p:sp>
      <p:sp>
        <p:nvSpPr>
          <p:cNvPr id="22" name="Espace réservé du contenu 14">
            <a:extLst>
              <a:ext uri="{FF2B5EF4-FFF2-40B4-BE49-F238E27FC236}">
                <a16:creationId xmlns:a16="http://schemas.microsoft.com/office/drawing/2014/main" id="{537D0043-89C4-4573-816B-12B5324F754F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1100958" y="1851423"/>
            <a:ext cx="3051611" cy="2409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dirty="0"/>
            </a:lvl1pPr>
          </a:lstStyle>
          <a:p>
            <a:pPr lvl="0"/>
            <a:r>
              <a:rPr lang="fr-FR"/>
              <a:t>Insérez une image ou un pictogramme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505AC6C8-D871-421A-9B32-5BC37D793B74}"/>
              </a:ext>
            </a:extLst>
          </p:cNvPr>
          <p:cNvSpPr/>
          <p:nvPr/>
        </p:nvSpPr>
        <p:spPr>
          <a:xfrm>
            <a:off x="626490" y="378206"/>
            <a:ext cx="537065" cy="537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999B0BFE-2BF6-4853-B482-49C19E4447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207" y="391396"/>
            <a:ext cx="11591806" cy="510687"/>
          </a:xfrm>
          <a:prstGeom prst="rect">
            <a:avLst/>
          </a:prstGeom>
        </p:spPr>
        <p:txBody>
          <a:bodyPr anchor="ctr"/>
          <a:lstStyle>
            <a:lvl1pPr>
              <a:defRPr lang="fr-FR" dirty="0"/>
            </a:lvl1pPr>
          </a:lstStyle>
          <a:p>
            <a:r>
              <a:rPr lang="fr-FR"/>
              <a:t>AJOUTEZ UN TITRE / Ajoutez un sous-titre</a:t>
            </a:r>
          </a:p>
        </p:txBody>
      </p:sp>
      <p:sp>
        <p:nvSpPr>
          <p:cNvPr id="10" name="Espace réservé du texte 19">
            <a:extLst>
              <a:ext uri="{FF2B5EF4-FFF2-40B4-BE49-F238E27FC236}">
                <a16:creationId xmlns:a16="http://schemas.microsoft.com/office/drawing/2014/main" id="{BB053AF4-8A10-4428-AB7F-ACA2B1E0C6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1127" y="4490291"/>
            <a:ext cx="3073456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  <p:sp>
        <p:nvSpPr>
          <p:cNvPr id="13" name="Espace réservé du texte 19">
            <a:extLst>
              <a:ext uri="{FF2B5EF4-FFF2-40B4-BE49-F238E27FC236}">
                <a16:creationId xmlns:a16="http://schemas.microsoft.com/office/drawing/2014/main" id="{0CF4CE86-3CE9-4F0C-973F-8E03DD5B9F6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88733" y="4490291"/>
            <a:ext cx="3073456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  <p:sp>
        <p:nvSpPr>
          <p:cNvPr id="14" name="Espace réservé du texte 19">
            <a:extLst>
              <a:ext uri="{FF2B5EF4-FFF2-40B4-BE49-F238E27FC236}">
                <a16:creationId xmlns:a16="http://schemas.microsoft.com/office/drawing/2014/main" id="{85351DB2-F53C-4B17-9D5E-331FE4AC53D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88827" y="4490291"/>
            <a:ext cx="3073456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</p:spTree>
    <p:extLst>
      <p:ext uri="{BB962C8B-B14F-4D97-AF65-F5344CB8AC3E}">
        <p14:creationId xmlns:p14="http://schemas.microsoft.com/office/powerpoint/2010/main" val="115040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F30A0312-AC00-4BA9-9CCE-9F4A621F3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" y="6641366"/>
            <a:ext cx="13439775" cy="43374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lang="fr-FR" sz="2400" kern="1200" cap="all" baseline="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algn="ctr"/>
            <a:r>
              <a:rPr lang="fr-FR">
                <a:solidFill>
                  <a:srgbClr val="BBB0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votre présentation</a:t>
            </a:r>
          </a:p>
        </p:txBody>
      </p:sp>
      <p:pic>
        <p:nvPicPr>
          <p:cNvPr id="14" name="Image 13" descr="Une image contenant extérieur, bâtiment&#10;&#10;Description générée automatiquement">
            <a:extLst>
              <a:ext uri="{FF2B5EF4-FFF2-40B4-BE49-F238E27FC236}">
                <a16:creationId xmlns:a16="http://schemas.microsoft.com/office/drawing/2014/main" id="{E6BF37BA-8E58-0F44-B442-3BB0A82497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3439774" cy="610389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B60BA60-F179-2745-BA1A-12283FE2E3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5515" y="2034662"/>
            <a:ext cx="3088745" cy="2050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9696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_pastilles_do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llipse 17">
            <a:extLst>
              <a:ext uri="{FF2B5EF4-FFF2-40B4-BE49-F238E27FC236}">
                <a16:creationId xmlns:a16="http://schemas.microsoft.com/office/drawing/2014/main" id="{E0785052-36EC-495D-855F-1462D84714FC}"/>
              </a:ext>
            </a:extLst>
          </p:cNvPr>
          <p:cNvSpPr/>
          <p:nvPr/>
        </p:nvSpPr>
        <p:spPr>
          <a:xfrm>
            <a:off x="626490" y="378206"/>
            <a:ext cx="537065" cy="5370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6A22BE94-9F67-463A-BA36-5C1039B034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207" y="391396"/>
            <a:ext cx="11591806" cy="510687"/>
          </a:xfrm>
          <a:prstGeom prst="rect">
            <a:avLst/>
          </a:prstGeom>
        </p:spPr>
        <p:txBody>
          <a:bodyPr anchor="ctr"/>
          <a:lstStyle>
            <a:lvl1pPr>
              <a:defRPr lang="fr-FR" dirty="0"/>
            </a:lvl1pPr>
          </a:lstStyle>
          <a:p>
            <a:r>
              <a:rPr lang="fr-FR"/>
              <a:t>AJOUTEZ UN TITRE / Ajoutez un sous-titre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0685348B-9125-4C25-B73D-909BADF9D672}"/>
              </a:ext>
            </a:extLst>
          </p:cNvPr>
          <p:cNvSpPr/>
          <p:nvPr/>
        </p:nvSpPr>
        <p:spPr>
          <a:xfrm>
            <a:off x="1847669" y="2217737"/>
            <a:ext cx="1562100" cy="15621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space réservé du contenu 14">
            <a:extLst>
              <a:ext uri="{FF2B5EF4-FFF2-40B4-BE49-F238E27FC236}">
                <a16:creationId xmlns:a16="http://schemas.microsoft.com/office/drawing/2014/main" id="{C1330830-A1C8-4899-9DA8-10368D3C37CD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1636579" y="2101997"/>
            <a:ext cx="1944873" cy="179358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fr-FR" dirty="0"/>
            </a:lvl1pPr>
          </a:lstStyle>
          <a:p>
            <a:pPr lvl="0"/>
            <a:r>
              <a:rPr lang="fr-FR"/>
              <a:t>Picto : cliquez sur le 8e icone (feuille)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A7091307-4A6D-476B-ABAA-827575648E8D}"/>
              </a:ext>
            </a:extLst>
          </p:cNvPr>
          <p:cNvSpPr/>
          <p:nvPr/>
        </p:nvSpPr>
        <p:spPr>
          <a:xfrm>
            <a:off x="5958540" y="2217737"/>
            <a:ext cx="1562100" cy="15621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space réservé du contenu 14">
            <a:extLst>
              <a:ext uri="{FF2B5EF4-FFF2-40B4-BE49-F238E27FC236}">
                <a16:creationId xmlns:a16="http://schemas.microsoft.com/office/drawing/2014/main" id="{86972B6C-6F39-42A4-ADDB-9A9D14FC9174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5747450" y="2101997"/>
            <a:ext cx="1944873" cy="179358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fr-FR" dirty="0"/>
            </a:lvl1pPr>
          </a:lstStyle>
          <a:p>
            <a:pPr lvl="0"/>
            <a:r>
              <a:rPr lang="fr-FR"/>
              <a:t>Picto : cliquez sur le 8e icone (feuille)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78D0898F-9C59-4FD9-9B7A-2DB7F13562F6}"/>
              </a:ext>
            </a:extLst>
          </p:cNvPr>
          <p:cNvSpPr/>
          <p:nvPr/>
        </p:nvSpPr>
        <p:spPr>
          <a:xfrm>
            <a:off x="10069413" y="2217737"/>
            <a:ext cx="1562100" cy="15621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space réservé du contenu 14">
            <a:extLst>
              <a:ext uri="{FF2B5EF4-FFF2-40B4-BE49-F238E27FC236}">
                <a16:creationId xmlns:a16="http://schemas.microsoft.com/office/drawing/2014/main" id="{C2E5D9DA-6C63-4DAA-B328-236482AB9608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9858323" y="2101997"/>
            <a:ext cx="1944873" cy="179358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fr-FR" dirty="0"/>
            </a:lvl1pPr>
          </a:lstStyle>
          <a:p>
            <a:pPr lvl="0"/>
            <a:r>
              <a:rPr lang="fr-FR"/>
              <a:t>Picto : cliquez sur le 8e icone (feuille)</a:t>
            </a:r>
          </a:p>
        </p:txBody>
      </p:sp>
      <p:sp>
        <p:nvSpPr>
          <p:cNvPr id="13" name="Espace réservé du texte 19">
            <a:extLst>
              <a:ext uri="{FF2B5EF4-FFF2-40B4-BE49-F238E27FC236}">
                <a16:creationId xmlns:a16="http://schemas.microsoft.com/office/drawing/2014/main" id="{9057D180-5BC3-4F74-8004-022D482838E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28725" y="4090241"/>
            <a:ext cx="2665048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  <p:sp>
        <p:nvSpPr>
          <p:cNvPr id="14" name="Espace réservé du texte 19">
            <a:extLst>
              <a:ext uri="{FF2B5EF4-FFF2-40B4-BE49-F238E27FC236}">
                <a16:creationId xmlns:a16="http://schemas.microsoft.com/office/drawing/2014/main" id="{BF82F6BC-A4EE-417A-AED4-E8151A4E62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387362" y="4090241"/>
            <a:ext cx="2665048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  <p:sp>
        <p:nvSpPr>
          <p:cNvPr id="15" name="Espace réservé du texte 19">
            <a:extLst>
              <a:ext uri="{FF2B5EF4-FFF2-40B4-BE49-F238E27FC236}">
                <a16:creationId xmlns:a16="http://schemas.microsoft.com/office/drawing/2014/main" id="{4F82E386-1550-4C1F-94EC-18A36FE839B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46002" y="4094257"/>
            <a:ext cx="2665048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</p:spTree>
    <p:extLst>
      <p:ext uri="{BB962C8B-B14F-4D97-AF65-F5344CB8AC3E}">
        <p14:creationId xmlns:p14="http://schemas.microsoft.com/office/powerpoint/2010/main" val="35870297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_pastilles_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Ellipse 24">
            <a:extLst>
              <a:ext uri="{FF2B5EF4-FFF2-40B4-BE49-F238E27FC236}">
                <a16:creationId xmlns:a16="http://schemas.microsoft.com/office/drawing/2014/main" id="{1FD9C504-254C-43CF-8DBD-2A4E9F66C10A}"/>
              </a:ext>
            </a:extLst>
          </p:cNvPr>
          <p:cNvSpPr/>
          <p:nvPr/>
        </p:nvSpPr>
        <p:spPr>
          <a:xfrm>
            <a:off x="1847669" y="2217737"/>
            <a:ext cx="1562100" cy="1562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BC1C6A7D-6BEE-4B0A-A6AB-79DE5BFF83E8}"/>
              </a:ext>
            </a:extLst>
          </p:cNvPr>
          <p:cNvSpPr/>
          <p:nvPr/>
        </p:nvSpPr>
        <p:spPr>
          <a:xfrm>
            <a:off x="5958540" y="2217737"/>
            <a:ext cx="1562100" cy="1562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9BEB1466-8AE8-465B-B1D9-8AC27F6C35D0}"/>
              </a:ext>
            </a:extLst>
          </p:cNvPr>
          <p:cNvSpPr/>
          <p:nvPr/>
        </p:nvSpPr>
        <p:spPr>
          <a:xfrm>
            <a:off x="10069413" y="2217737"/>
            <a:ext cx="1562100" cy="1562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space réservé du contenu 14">
            <a:extLst>
              <a:ext uri="{FF2B5EF4-FFF2-40B4-BE49-F238E27FC236}">
                <a16:creationId xmlns:a16="http://schemas.microsoft.com/office/drawing/2014/main" id="{D00A177A-BD83-45AC-8E91-A0E996F55870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1636579" y="2101997"/>
            <a:ext cx="1944873" cy="179358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fr-FR" dirty="0"/>
            </a:lvl1pPr>
          </a:lstStyle>
          <a:p>
            <a:pPr lvl="0"/>
            <a:r>
              <a:rPr lang="fr-FR"/>
              <a:t>Picto : cliquez sur le 8e icone (feuille)</a:t>
            </a:r>
          </a:p>
        </p:txBody>
      </p:sp>
      <p:sp>
        <p:nvSpPr>
          <p:cNvPr id="28" name="Espace réservé du contenu 14">
            <a:extLst>
              <a:ext uri="{FF2B5EF4-FFF2-40B4-BE49-F238E27FC236}">
                <a16:creationId xmlns:a16="http://schemas.microsoft.com/office/drawing/2014/main" id="{3F10CD67-AD04-4DA0-9BCF-E5A26FF002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5747450" y="2101997"/>
            <a:ext cx="1944873" cy="179358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fr-FR" dirty="0"/>
            </a:lvl1pPr>
          </a:lstStyle>
          <a:p>
            <a:pPr lvl="0"/>
            <a:r>
              <a:rPr lang="fr-FR"/>
              <a:t>Picto : cliquez sur le 8e icone (feuille)</a:t>
            </a:r>
          </a:p>
        </p:txBody>
      </p:sp>
      <p:sp>
        <p:nvSpPr>
          <p:cNvPr id="32" name="Espace réservé du contenu 14">
            <a:extLst>
              <a:ext uri="{FF2B5EF4-FFF2-40B4-BE49-F238E27FC236}">
                <a16:creationId xmlns:a16="http://schemas.microsoft.com/office/drawing/2014/main" id="{480DF880-B2DC-478D-899F-DE658EF2C2C5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9858323" y="2101997"/>
            <a:ext cx="1944873" cy="179358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fr-FR" dirty="0"/>
            </a:lvl1pPr>
          </a:lstStyle>
          <a:p>
            <a:pPr lvl="0"/>
            <a:r>
              <a:rPr lang="fr-FR"/>
              <a:t>Picto : cliquez sur le 8e icone (feuille)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8CACF431-37A9-4BFA-9FA3-C3D5BF8BFE7D}"/>
              </a:ext>
            </a:extLst>
          </p:cNvPr>
          <p:cNvSpPr/>
          <p:nvPr/>
        </p:nvSpPr>
        <p:spPr>
          <a:xfrm>
            <a:off x="626490" y="378206"/>
            <a:ext cx="537065" cy="537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Titre 1">
            <a:extLst>
              <a:ext uri="{FF2B5EF4-FFF2-40B4-BE49-F238E27FC236}">
                <a16:creationId xmlns:a16="http://schemas.microsoft.com/office/drawing/2014/main" id="{E0E2AC82-609E-4D9F-B412-003EB6E5A8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207" y="391396"/>
            <a:ext cx="11591806" cy="510687"/>
          </a:xfrm>
          <a:prstGeom prst="rect">
            <a:avLst/>
          </a:prstGeom>
        </p:spPr>
        <p:txBody>
          <a:bodyPr anchor="ctr"/>
          <a:lstStyle>
            <a:lvl1pPr>
              <a:defRPr lang="fr-FR" dirty="0"/>
            </a:lvl1pPr>
          </a:lstStyle>
          <a:p>
            <a:r>
              <a:rPr lang="fr-FR"/>
              <a:t>AJOUTEZ UN TITRE / Ajoutez un sous-titre</a:t>
            </a:r>
          </a:p>
        </p:txBody>
      </p:sp>
      <p:sp>
        <p:nvSpPr>
          <p:cNvPr id="13" name="Espace réservé du texte 19">
            <a:extLst>
              <a:ext uri="{FF2B5EF4-FFF2-40B4-BE49-F238E27FC236}">
                <a16:creationId xmlns:a16="http://schemas.microsoft.com/office/drawing/2014/main" id="{DB355648-9CB7-4664-8827-9DC9C72D26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28725" y="4090241"/>
            <a:ext cx="2665048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  <p:sp>
        <p:nvSpPr>
          <p:cNvPr id="14" name="Espace réservé du texte 19">
            <a:extLst>
              <a:ext uri="{FF2B5EF4-FFF2-40B4-BE49-F238E27FC236}">
                <a16:creationId xmlns:a16="http://schemas.microsoft.com/office/drawing/2014/main" id="{BF3C6302-1844-4FEB-9B00-A43E4D5D2CE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387362" y="4090241"/>
            <a:ext cx="2665048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  <p:sp>
        <p:nvSpPr>
          <p:cNvPr id="15" name="Espace réservé du texte 19">
            <a:extLst>
              <a:ext uri="{FF2B5EF4-FFF2-40B4-BE49-F238E27FC236}">
                <a16:creationId xmlns:a16="http://schemas.microsoft.com/office/drawing/2014/main" id="{DEB56BC3-AA6D-48DF-8AB1-0EFF45997B9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46002" y="4094257"/>
            <a:ext cx="2665048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</p:spTree>
    <p:extLst>
      <p:ext uri="{BB962C8B-B14F-4D97-AF65-F5344CB8AC3E}">
        <p14:creationId xmlns:p14="http://schemas.microsoft.com/office/powerpoint/2010/main" val="11862992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_pastilles_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Ellipse 22">
            <a:extLst>
              <a:ext uri="{FF2B5EF4-FFF2-40B4-BE49-F238E27FC236}">
                <a16:creationId xmlns:a16="http://schemas.microsoft.com/office/drawing/2014/main" id="{74D21818-A195-4504-AB62-B3C0079C4D63}"/>
              </a:ext>
            </a:extLst>
          </p:cNvPr>
          <p:cNvSpPr/>
          <p:nvPr/>
        </p:nvSpPr>
        <p:spPr>
          <a:xfrm>
            <a:off x="1847669" y="2217737"/>
            <a:ext cx="1562100" cy="1562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50BFFE3F-EF1C-47D1-9C4F-B7C34A4C11CA}"/>
              </a:ext>
            </a:extLst>
          </p:cNvPr>
          <p:cNvSpPr/>
          <p:nvPr/>
        </p:nvSpPr>
        <p:spPr>
          <a:xfrm>
            <a:off x="5958540" y="2217737"/>
            <a:ext cx="1562100" cy="1562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C4E0E98C-A40D-4B63-A961-D5C268EE966B}"/>
              </a:ext>
            </a:extLst>
          </p:cNvPr>
          <p:cNvSpPr/>
          <p:nvPr/>
        </p:nvSpPr>
        <p:spPr>
          <a:xfrm>
            <a:off x="10069413" y="2217737"/>
            <a:ext cx="1562100" cy="1562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space réservé du contenu 14">
            <a:extLst>
              <a:ext uri="{FF2B5EF4-FFF2-40B4-BE49-F238E27FC236}">
                <a16:creationId xmlns:a16="http://schemas.microsoft.com/office/drawing/2014/main" id="{54333E36-ED6D-411C-831D-2A15701AC68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1636579" y="2101997"/>
            <a:ext cx="1944873" cy="179358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fr-FR" dirty="0"/>
            </a:lvl1pPr>
          </a:lstStyle>
          <a:p>
            <a:pPr lvl="0"/>
            <a:r>
              <a:rPr lang="fr-FR"/>
              <a:t>Picto : cliquez sur le 8e icone (feuille)</a:t>
            </a:r>
          </a:p>
        </p:txBody>
      </p:sp>
      <p:sp>
        <p:nvSpPr>
          <p:cNvPr id="26" name="Espace réservé du contenu 14">
            <a:extLst>
              <a:ext uri="{FF2B5EF4-FFF2-40B4-BE49-F238E27FC236}">
                <a16:creationId xmlns:a16="http://schemas.microsoft.com/office/drawing/2014/main" id="{1102DEC0-47D4-4D27-BD5E-E5454007C455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5747450" y="2101997"/>
            <a:ext cx="1944873" cy="179358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fr-FR" dirty="0"/>
            </a:lvl1pPr>
          </a:lstStyle>
          <a:p>
            <a:pPr lvl="0"/>
            <a:r>
              <a:rPr lang="fr-FR"/>
              <a:t>Picto : cliquez sur le 8e icone (feuille)</a:t>
            </a:r>
          </a:p>
        </p:txBody>
      </p:sp>
      <p:sp>
        <p:nvSpPr>
          <p:cNvPr id="28" name="Espace réservé du contenu 14">
            <a:extLst>
              <a:ext uri="{FF2B5EF4-FFF2-40B4-BE49-F238E27FC236}">
                <a16:creationId xmlns:a16="http://schemas.microsoft.com/office/drawing/2014/main" id="{8BC724BA-9A4D-4EC4-89F2-E86B35A06DEA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9858323" y="2101997"/>
            <a:ext cx="1944873" cy="179358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fr-FR" dirty="0"/>
            </a:lvl1pPr>
          </a:lstStyle>
          <a:p>
            <a:pPr lvl="0"/>
            <a:r>
              <a:rPr lang="fr-FR"/>
              <a:t>Picto : cliquez sur le 8e icone (feuille)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48D78C41-F37F-4171-B342-0B40975D57A3}"/>
              </a:ext>
            </a:extLst>
          </p:cNvPr>
          <p:cNvSpPr/>
          <p:nvPr/>
        </p:nvSpPr>
        <p:spPr>
          <a:xfrm>
            <a:off x="626490" y="378206"/>
            <a:ext cx="537065" cy="537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E58CF0E3-9B11-4124-95C4-76E965A61E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207" y="391396"/>
            <a:ext cx="11591806" cy="510687"/>
          </a:xfrm>
          <a:prstGeom prst="rect">
            <a:avLst/>
          </a:prstGeom>
        </p:spPr>
        <p:txBody>
          <a:bodyPr anchor="ctr"/>
          <a:lstStyle>
            <a:lvl1pPr>
              <a:defRPr lang="fr-FR" dirty="0"/>
            </a:lvl1pPr>
          </a:lstStyle>
          <a:p>
            <a:r>
              <a:rPr lang="fr-FR"/>
              <a:t>AJOUTEZ UN TITRE / Ajoutez un sous-titre</a:t>
            </a:r>
          </a:p>
        </p:txBody>
      </p:sp>
      <p:sp>
        <p:nvSpPr>
          <p:cNvPr id="13" name="Espace réservé du texte 19">
            <a:extLst>
              <a:ext uri="{FF2B5EF4-FFF2-40B4-BE49-F238E27FC236}">
                <a16:creationId xmlns:a16="http://schemas.microsoft.com/office/drawing/2014/main" id="{821D448C-8553-4A50-AC70-BDC2530732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28725" y="4090241"/>
            <a:ext cx="2665048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  <p:sp>
        <p:nvSpPr>
          <p:cNvPr id="14" name="Espace réservé du texte 19">
            <a:extLst>
              <a:ext uri="{FF2B5EF4-FFF2-40B4-BE49-F238E27FC236}">
                <a16:creationId xmlns:a16="http://schemas.microsoft.com/office/drawing/2014/main" id="{3CA82260-8878-461C-9389-27782C1FAD3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387362" y="4090241"/>
            <a:ext cx="2665048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  <p:sp>
        <p:nvSpPr>
          <p:cNvPr id="15" name="Espace réservé du texte 19">
            <a:extLst>
              <a:ext uri="{FF2B5EF4-FFF2-40B4-BE49-F238E27FC236}">
                <a16:creationId xmlns:a16="http://schemas.microsoft.com/office/drawing/2014/main" id="{7ACEDED3-8203-4547-B19B-D58DEFA9D27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46002" y="4094257"/>
            <a:ext cx="2665048" cy="164776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None/>
              <a:defRPr lang="fr-FR" dirty="0"/>
            </a:lvl1pPr>
          </a:lstStyle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  <a:p>
            <a:pPr lvl="0"/>
            <a:r>
              <a:rPr lang="fr-FR"/>
              <a:t>Mots clefs</a:t>
            </a:r>
          </a:p>
        </p:txBody>
      </p:sp>
    </p:spTree>
    <p:extLst>
      <p:ext uri="{BB962C8B-B14F-4D97-AF65-F5344CB8AC3E}">
        <p14:creationId xmlns:p14="http://schemas.microsoft.com/office/powerpoint/2010/main" val="482758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_vide_do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id="{316E6443-9707-4E35-B5E9-342EAF880882}"/>
              </a:ext>
            </a:extLst>
          </p:cNvPr>
          <p:cNvSpPr/>
          <p:nvPr/>
        </p:nvSpPr>
        <p:spPr>
          <a:xfrm>
            <a:off x="626490" y="378206"/>
            <a:ext cx="537065" cy="5370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EE21115-052B-46DF-B16E-6B3307962D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207" y="391396"/>
            <a:ext cx="11591806" cy="510687"/>
          </a:xfrm>
          <a:prstGeom prst="rect">
            <a:avLst/>
          </a:prstGeom>
        </p:spPr>
        <p:txBody>
          <a:bodyPr anchor="ctr"/>
          <a:lstStyle>
            <a:lvl1pPr>
              <a:defRPr lang="fr-FR" dirty="0"/>
            </a:lvl1pPr>
          </a:lstStyle>
          <a:p>
            <a:r>
              <a:rPr lang="fr-FR"/>
              <a:t>AJOUTEZ UN TITRE / Ajoutez un sous-titre</a:t>
            </a:r>
          </a:p>
        </p:txBody>
      </p:sp>
    </p:spTree>
    <p:extLst>
      <p:ext uri="{BB962C8B-B14F-4D97-AF65-F5344CB8AC3E}">
        <p14:creationId xmlns:p14="http://schemas.microsoft.com/office/powerpoint/2010/main" val="18168039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_vide_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id="{F20888E6-CA0B-47CE-91F7-E42A598A0B6D}"/>
              </a:ext>
            </a:extLst>
          </p:cNvPr>
          <p:cNvSpPr/>
          <p:nvPr/>
        </p:nvSpPr>
        <p:spPr>
          <a:xfrm>
            <a:off x="626490" y="378206"/>
            <a:ext cx="537065" cy="537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9CC8674D-CDB5-4F7D-8B66-71AE50C398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207" y="391396"/>
            <a:ext cx="11591806" cy="510687"/>
          </a:xfrm>
          <a:prstGeom prst="rect">
            <a:avLst/>
          </a:prstGeom>
        </p:spPr>
        <p:txBody>
          <a:bodyPr anchor="ctr"/>
          <a:lstStyle>
            <a:lvl1pPr>
              <a:defRPr lang="fr-FR" dirty="0"/>
            </a:lvl1pPr>
          </a:lstStyle>
          <a:p>
            <a:r>
              <a:rPr lang="fr-FR"/>
              <a:t>AJOUTEZ UN TITRE / Ajoutez un sous-titre</a:t>
            </a:r>
          </a:p>
        </p:txBody>
      </p:sp>
    </p:spTree>
    <p:extLst>
      <p:ext uri="{BB962C8B-B14F-4D97-AF65-F5344CB8AC3E}">
        <p14:creationId xmlns:p14="http://schemas.microsoft.com/office/powerpoint/2010/main" val="35853949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_vide_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id="{0F83B670-48FD-4665-B932-E9A97A093BE3}"/>
              </a:ext>
            </a:extLst>
          </p:cNvPr>
          <p:cNvSpPr/>
          <p:nvPr/>
        </p:nvSpPr>
        <p:spPr>
          <a:xfrm>
            <a:off x="626490" y="378206"/>
            <a:ext cx="537065" cy="537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2EC02DD2-6D03-4496-9925-F3596D88E8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207" y="391396"/>
            <a:ext cx="11591806" cy="510687"/>
          </a:xfrm>
          <a:prstGeom prst="rect">
            <a:avLst/>
          </a:prstGeom>
        </p:spPr>
        <p:txBody>
          <a:bodyPr anchor="ctr"/>
          <a:lstStyle>
            <a:lvl1pPr>
              <a:defRPr lang="fr-FR" dirty="0"/>
            </a:lvl1pPr>
          </a:lstStyle>
          <a:p>
            <a:r>
              <a:rPr lang="fr-FR"/>
              <a:t>AJOUTEZ UN TITRE / Ajoutez un sous-titre</a:t>
            </a:r>
          </a:p>
        </p:txBody>
      </p:sp>
    </p:spTree>
    <p:extLst>
      <p:ext uri="{BB962C8B-B14F-4D97-AF65-F5344CB8AC3E}">
        <p14:creationId xmlns:p14="http://schemas.microsoft.com/office/powerpoint/2010/main" val="3266997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09611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8739728E-8918-4180-BDF3-7702F8C520F6}"/>
              </a:ext>
            </a:extLst>
          </p:cNvPr>
          <p:cNvSpPr txBox="1"/>
          <p:nvPr/>
        </p:nvSpPr>
        <p:spPr>
          <a:xfrm>
            <a:off x="5746708" y="6991975"/>
            <a:ext cx="1946366" cy="3631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760"/>
              <a:t>aialifedesigners.fr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C4EB901-11CC-49FC-899E-55257CF372DF}"/>
              </a:ext>
            </a:extLst>
          </p:cNvPr>
          <p:cNvSpPr txBox="1"/>
          <p:nvPr/>
        </p:nvSpPr>
        <p:spPr>
          <a:xfrm>
            <a:off x="5757920" y="2867240"/>
            <a:ext cx="1923924" cy="9451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542"/>
              <a:t>Merci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D6988B7-BB6C-4D5F-B1B7-5680007A0541}"/>
              </a:ext>
            </a:extLst>
          </p:cNvPr>
          <p:cNvSpPr txBox="1"/>
          <p:nvPr/>
        </p:nvSpPr>
        <p:spPr>
          <a:xfrm>
            <a:off x="6098561" y="3776417"/>
            <a:ext cx="1242648" cy="433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217" b="1"/>
              <a:t>Contact</a:t>
            </a:r>
            <a:endParaRPr lang="fr-FR" sz="2217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44A5AB7-DCA9-4179-8553-B87055A5E0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14887" y="4273405"/>
            <a:ext cx="3810000" cy="1416050"/>
          </a:xfrm>
        </p:spPr>
        <p:txBody>
          <a:bodyPr anchor="t"/>
          <a:lstStyle>
            <a:lvl1pPr marL="0" indent="0" algn="ctr">
              <a:spcBef>
                <a:spcPts val="0"/>
              </a:spcBef>
              <a:spcAft>
                <a:spcPts val="400"/>
              </a:spcAft>
              <a:buNone/>
              <a:defRPr/>
            </a:lvl1pPr>
          </a:lstStyle>
          <a:p>
            <a:pPr lvl="0"/>
            <a:r>
              <a:rPr lang="fr-FR"/>
              <a:t>Votre nom</a:t>
            </a:r>
          </a:p>
          <a:p>
            <a:pPr lvl="0"/>
            <a:r>
              <a:rPr lang="fr-FR"/>
              <a:t>Votre e-mail</a:t>
            </a:r>
          </a:p>
          <a:p>
            <a:pPr lvl="0"/>
            <a:r>
              <a:rPr lang="fr-FR"/>
              <a:t>Votre N° de téléphone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B2D9F675-1C78-4CD8-892F-09140CADCD8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9953" y="5991245"/>
            <a:ext cx="1519857" cy="100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431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73CEABB2-623C-8BB8-31B7-1F50438655C8}"/>
              </a:ext>
            </a:extLst>
          </p:cNvPr>
          <p:cNvSpPr/>
          <p:nvPr userDrawn="1"/>
        </p:nvSpPr>
        <p:spPr>
          <a:xfrm>
            <a:off x="7428280" y="1327164"/>
            <a:ext cx="5259575" cy="526200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94" dirty="0"/>
          </a:p>
        </p:txBody>
      </p:sp>
      <p:grpSp>
        <p:nvGrpSpPr>
          <p:cNvPr id="7" name="object 2">
            <a:extLst>
              <a:ext uri="{FF2B5EF4-FFF2-40B4-BE49-F238E27FC236}">
                <a16:creationId xmlns:a16="http://schemas.microsoft.com/office/drawing/2014/main" id="{81DCE215-8FA0-FF2F-9E4E-01F8D17EA419}"/>
              </a:ext>
            </a:extLst>
          </p:cNvPr>
          <p:cNvGrpSpPr/>
          <p:nvPr userDrawn="1"/>
        </p:nvGrpSpPr>
        <p:grpSpPr>
          <a:xfrm>
            <a:off x="7354689" y="1047593"/>
            <a:ext cx="5088992" cy="5541651"/>
            <a:chOff x="9493508" y="1351619"/>
            <a:chExt cx="6568923" cy="7149917"/>
          </a:xfrm>
        </p:grpSpPr>
        <p:sp>
          <p:nvSpPr>
            <p:cNvPr id="8" name="object 4">
              <a:extLst>
                <a:ext uri="{FF2B5EF4-FFF2-40B4-BE49-F238E27FC236}">
                  <a16:creationId xmlns:a16="http://schemas.microsoft.com/office/drawing/2014/main" id="{99E20797-9D91-93C2-B418-1801FDA0EE1A}"/>
                </a:ext>
              </a:extLst>
            </p:cNvPr>
            <p:cNvSpPr/>
            <p:nvPr/>
          </p:nvSpPr>
          <p:spPr>
            <a:xfrm>
              <a:off x="9493508" y="1351619"/>
              <a:ext cx="1802764" cy="1802764"/>
            </a:xfrm>
            <a:custGeom>
              <a:avLst/>
              <a:gdLst/>
              <a:ahLst/>
              <a:cxnLst/>
              <a:rect l="l" t="t" r="r" b="b"/>
              <a:pathLst>
                <a:path w="1802765" h="1802764">
                  <a:moveTo>
                    <a:pt x="901242" y="0"/>
                  </a:moveTo>
                  <a:lnTo>
                    <a:pt x="853377" y="1249"/>
                  </a:lnTo>
                  <a:lnTo>
                    <a:pt x="806163" y="4955"/>
                  </a:lnTo>
                  <a:lnTo>
                    <a:pt x="759662" y="11056"/>
                  </a:lnTo>
                  <a:lnTo>
                    <a:pt x="713937" y="19489"/>
                  </a:lnTo>
                  <a:lnTo>
                    <a:pt x="669049" y="30192"/>
                  </a:lnTo>
                  <a:lnTo>
                    <a:pt x="625061" y="43103"/>
                  </a:lnTo>
                  <a:lnTo>
                    <a:pt x="582035" y="58159"/>
                  </a:lnTo>
                  <a:lnTo>
                    <a:pt x="540033" y="75299"/>
                  </a:lnTo>
                  <a:lnTo>
                    <a:pt x="499119" y="94460"/>
                  </a:lnTo>
                  <a:lnTo>
                    <a:pt x="459353" y="115579"/>
                  </a:lnTo>
                  <a:lnTo>
                    <a:pt x="420799" y="138595"/>
                  </a:lnTo>
                  <a:lnTo>
                    <a:pt x="383518" y="163444"/>
                  </a:lnTo>
                  <a:lnTo>
                    <a:pt x="347573" y="190066"/>
                  </a:lnTo>
                  <a:lnTo>
                    <a:pt x="313027" y="218397"/>
                  </a:lnTo>
                  <a:lnTo>
                    <a:pt x="279940" y="248375"/>
                  </a:lnTo>
                  <a:lnTo>
                    <a:pt x="248377" y="279939"/>
                  </a:lnTo>
                  <a:lnTo>
                    <a:pt x="218398" y="313024"/>
                  </a:lnTo>
                  <a:lnTo>
                    <a:pt x="190067" y="347571"/>
                  </a:lnTo>
                  <a:lnTo>
                    <a:pt x="163445" y="383515"/>
                  </a:lnTo>
                  <a:lnTo>
                    <a:pt x="138595" y="420795"/>
                  </a:lnTo>
                  <a:lnTo>
                    <a:pt x="115579" y="459349"/>
                  </a:lnTo>
                  <a:lnTo>
                    <a:pt x="94460" y="499114"/>
                  </a:lnTo>
                  <a:lnTo>
                    <a:pt x="75299" y="540028"/>
                  </a:lnTo>
                  <a:lnTo>
                    <a:pt x="58160" y="582029"/>
                  </a:lnTo>
                  <a:lnTo>
                    <a:pt x="43103" y="625054"/>
                  </a:lnTo>
                  <a:lnTo>
                    <a:pt x="30192" y="669041"/>
                  </a:lnTo>
                  <a:lnTo>
                    <a:pt x="19489" y="713928"/>
                  </a:lnTo>
                  <a:lnTo>
                    <a:pt x="11056" y="759653"/>
                  </a:lnTo>
                  <a:lnTo>
                    <a:pt x="4955" y="806153"/>
                  </a:lnTo>
                  <a:lnTo>
                    <a:pt x="1249" y="853366"/>
                  </a:lnTo>
                  <a:lnTo>
                    <a:pt x="0" y="901230"/>
                  </a:lnTo>
                  <a:lnTo>
                    <a:pt x="1249" y="949093"/>
                  </a:lnTo>
                  <a:lnTo>
                    <a:pt x="4955" y="996306"/>
                  </a:lnTo>
                  <a:lnTo>
                    <a:pt x="11056" y="1042806"/>
                  </a:lnTo>
                  <a:lnTo>
                    <a:pt x="19489" y="1088531"/>
                  </a:lnTo>
                  <a:lnTo>
                    <a:pt x="30192" y="1133418"/>
                  </a:lnTo>
                  <a:lnTo>
                    <a:pt x="43103" y="1177405"/>
                  </a:lnTo>
                  <a:lnTo>
                    <a:pt x="58160" y="1220430"/>
                  </a:lnTo>
                  <a:lnTo>
                    <a:pt x="75299" y="1262431"/>
                  </a:lnTo>
                  <a:lnTo>
                    <a:pt x="94460" y="1303345"/>
                  </a:lnTo>
                  <a:lnTo>
                    <a:pt x="115579" y="1343110"/>
                  </a:lnTo>
                  <a:lnTo>
                    <a:pt x="138595" y="1381664"/>
                  </a:lnTo>
                  <a:lnTo>
                    <a:pt x="163445" y="1418944"/>
                  </a:lnTo>
                  <a:lnTo>
                    <a:pt x="190067" y="1454888"/>
                  </a:lnTo>
                  <a:lnTo>
                    <a:pt x="218398" y="1489435"/>
                  </a:lnTo>
                  <a:lnTo>
                    <a:pt x="248377" y="1522521"/>
                  </a:lnTo>
                  <a:lnTo>
                    <a:pt x="279940" y="1554084"/>
                  </a:lnTo>
                  <a:lnTo>
                    <a:pt x="313027" y="1584062"/>
                  </a:lnTo>
                  <a:lnTo>
                    <a:pt x="347573" y="1612393"/>
                  </a:lnTo>
                  <a:lnTo>
                    <a:pt x="383518" y="1639015"/>
                  </a:lnTo>
                  <a:lnTo>
                    <a:pt x="420799" y="1663865"/>
                  </a:lnTo>
                  <a:lnTo>
                    <a:pt x="459353" y="1686880"/>
                  </a:lnTo>
                  <a:lnTo>
                    <a:pt x="499119" y="1708000"/>
                  </a:lnTo>
                  <a:lnTo>
                    <a:pt x="540033" y="1727160"/>
                  </a:lnTo>
                  <a:lnTo>
                    <a:pt x="582035" y="1744300"/>
                  </a:lnTo>
                  <a:lnTo>
                    <a:pt x="625061" y="1759356"/>
                  </a:lnTo>
                  <a:lnTo>
                    <a:pt x="669049" y="1772267"/>
                  </a:lnTo>
                  <a:lnTo>
                    <a:pt x="713937" y="1782970"/>
                  </a:lnTo>
                  <a:lnTo>
                    <a:pt x="759662" y="1791404"/>
                  </a:lnTo>
                  <a:lnTo>
                    <a:pt x="806163" y="1797504"/>
                  </a:lnTo>
                  <a:lnTo>
                    <a:pt x="853377" y="1801210"/>
                  </a:lnTo>
                  <a:lnTo>
                    <a:pt x="901242" y="1802460"/>
                  </a:lnTo>
                  <a:lnTo>
                    <a:pt x="949106" y="1801210"/>
                  </a:lnTo>
                  <a:lnTo>
                    <a:pt x="996319" y="1797504"/>
                  </a:lnTo>
                  <a:lnTo>
                    <a:pt x="1042819" y="1791404"/>
                  </a:lnTo>
                  <a:lnTo>
                    <a:pt x="1088543" y="1782970"/>
                  </a:lnTo>
                  <a:lnTo>
                    <a:pt x="1133431" y="1772267"/>
                  </a:lnTo>
                  <a:lnTo>
                    <a:pt x="1177418" y="1759356"/>
                  </a:lnTo>
                  <a:lnTo>
                    <a:pt x="1220443" y="1744300"/>
                  </a:lnTo>
                  <a:lnTo>
                    <a:pt x="1262444" y="1727160"/>
                  </a:lnTo>
                  <a:lnTo>
                    <a:pt x="1303358" y="1708000"/>
                  </a:lnTo>
                  <a:lnTo>
                    <a:pt x="1343123" y="1686880"/>
                  </a:lnTo>
                  <a:lnTo>
                    <a:pt x="1381676" y="1663865"/>
                  </a:lnTo>
                  <a:lnTo>
                    <a:pt x="1418957" y="1639015"/>
                  </a:lnTo>
                  <a:lnTo>
                    <a:pt x="1454901" y="1612393"/>
                  </a:lnTo>
                  <a:lnTo>
                    <a:pt x="1489447" y="1584062"/>
                  </a:lnTo>
                  <a:lnTo>
                    <a:pt x="1522533" y="1554084"/>
                  </a:lnTo>
                  <a:lnTo>
                    <a:pt x="1554097" y="1522521"/>
                  </a:lnTo>
                  <a:lnTo>
                    <a:pt x="1584075" y="1489435"/>
                  </a:lnTo>
                  <a:lnTo>
                    <a:pt x="1612406" y="1454888"/>
                  </a:lnTo>
                  <a:lnTo>
                    <a:pt x="1639028" y="1418944"/>
                  </a:lnTo>
                  <a:lnTo>
                    <a:pt x="1663877" y="1381664"/>
                  </a:lnTo>
                  <a:lnTo>
                    <a:pt x="1686893" y="1343110"/>
                  </a:lnTo>
                  <a:lnTo>
                    <a:pt x="1708012" y="1303345"/>
                  </a:lnTo>
                  <a:lnTo>
                    <a:pt x="1727173" y="1262431"/>
                  </a:lnTo>
                  <a:lnTo>
                    <a:pt x="1744313" y="1220430"/>
                  </a:lnTo>
                  <a:lnTo>
                    <a:pt x="1759369" y="1177405"/>
                  </a:lnTo>
                  <a:lnTo>
                    <a:pt x="1772280" y="1133418"/>
                  </a:lnTo>
                  <a:lnTo>
                    <a:pt x="1782983" y="1088531"/>
                  </a:lnTo>
                  <a:lnTo>
                    <a:pt x="1791416" y="1042806"/>
                  </a:lnTo>
                  <a:lnTo>
                    <a:pt x="1797517" y="996306"/>
                  </a:lnTo>
                  <a:lnTo>
                    <a:pt x="1801223" y="949093"/>
                  </a:lnTo>
                  <a:lnTo>
                    <a:pt x="1802472" y="901230"/>
                  </a:lnTo>
                  <a:lnTo>
                    <a:pt x="1801223" y="853366"/>
                  </a:lnTo>
                  <a:lnTo>
                    <a:pt x="1797517" y="806153"/>
                  </a:lnTo>
                  <a:lnTo>
                    <a:pt x="1791416" y="759653"/>
                  </a:lnTo>
                  <a:lnTo>
                    <a:pt x="1782983" y="713928"/>
                  </a:lnTo>
                  <a:lnTo>
                    <a:pt x="1772280" y="669041"/>
                  </a:lnTo>
                  <a:lnTo>
                    <a:pt x="1759369" y="625054"/>
                  </a:lnTo>
                  <a:lnTo>
                    <a:pt x="1744313" y="582029"/>
                  </a:lnTo>
                  <a:lnTo>
                    <a:pt x="1727173" y="540028"/>
                  </a:lnTo>
                  <a:lnTo>
                    <a:pt x="1708012" y="499114"/>
                  </a:lnTo>
                  <a:lnTo>
                    <a:pt x="1686893" y="459349"/>
                  </a:lnTo>
                  <a:lnTo>
                    <a:pt x="1663877" y="420795"/>
                  </a:lnTo>
                  <a:lnTo>
                    <a:pt x="1639028" y="383515"/>
                  </a:lnTo>
                  <a:lnTo>
                    <a:pt x="1612406" y="347571"/>
                  </a:lnTo>
                  <a:lnTo>
                    <a:pt x="1584075" y="313024"/>
                  </a:lnTo>
                  <a:lnTo>
                    <a:pt x="1554097" y="279939"/>
                  </a:lnTo>
                  <a:lnTo>
                    <a:pt x="1522533" y="248375"/>
                  </a:lnTo>
                  <a:lnTo>
                    <a:pt x="1489447" y="218397"/>
                  </a:lnTo>
                  <a:lnTo>
                    <a:pt x="1454901" y="190066"/>
                  </a:lnTo>
                  <a:lnTo>
                    <a:pt x="1418957" y="163444"/>
                  </a:lnTo>
                  <a:lnTo>
                    <a:pt x="1381676" y="138595"/>
                  </a:lnTo>
                  <a:lnTo>
                    <a:pt x="1343123" y="115579"/>
                  </a:lnTo>
                  <a:lnTo>
                    <a:pt x="1303358" y="94460"/>
                  </a:lnTo>
                  <a:lnTo>
                    <a:pt x="1262444" y="75299"/>
                  </a:lnTo>
                  <a:lnTo>
                    <a:pt x="1220443" y="58159"/>
                  </a:lnTo>
                  <a:lnTo>
                    <a:pt x="1177418" y="43103"/>
                  </a:lnTo>
                  <a:lnTo>
                    <a:pt x="1133431" y="30192"/>
                  </a:lnTo>
                  <a:lnTo>
                    <a:pt x="1088543" y="19489"/>
                  </a:lnTo>
                  <a:lnTo>
                    <a:pt x="1042819" y="11056"/>
                  </a:lnTo>
                  <a:lnTo>
                    <a:pt x="996319" y="4955"/>
                  </a:lnTo>
                  <a:lnTo>
                    <a:pt x="949106" y="1249"/>
                  </a:lnTo>
                  <a:lnTo>
                    <a:pt x="901242" y="0"/>
                  </a:lnTo>
                  <a:close/>
                </a:path>
              </a:pathLst>
            </a:custGeom>
            <a:solidFill>
              <a:srgbClr val="EC6F60"/>
            </a:solidFill>
          </p:spPr>
          <p:txBody>
            <a:bodyPr wrap="square" lIns="0" tIns="0" rIns="0" bIns="0" rtlCol="0"/>
            <a:lstStyle/>
            <a:p>
              <a:endParaRPr sz="1394"/>
            </a:p>
          </p:txBody>
        </p:sp>
        <p:sp>
          <p:nvSpPr>
            <p:cNvPr id="9" name="object 5">
              <a:extLst>
                <a:ext uri="{FF2B5EF4-FFF2-40B4-BE49-F238E27FC236}">
                  <a16:creationId xmlns:a16="http://schemas.microsoft.com/office/drawing/2014/main" id="{0C5FFEC5-C901-5C3A-39E1-A9EA8ACCE060}"/>
                </a:ext>
              </a:extLst>
            </p:cNvPr>
            <p:cNvSpPr/>
            <p:nvPr/>
          </p:nvSpPr>
          <p:spPr>
            <a:xfrm>
              <a:off x="14664796" y="7103901"/>
              <a:ext cx="1397635" cy="1397635"/>
            </a:xfrm>
            <a:custGeom>
              <a:avLst/>
              <a:gdLst/>
              <a:ahLst/>
              <a:cxnLst/>
              <a:rect l="l" t="t" r="r" b="b"/>
              <a:pathLst>
                <a:path w="1397634" h="1397634">
                  <a:moveTo>
                    <a:pt x="698728" y="0"/>
                  </a:moveTo>
                  <a:lnTo>
                    <a:pt x="650888" y="1611"/>
                  </a:lnTo>
                  <a:lnTo>
                    <a:pt x="603914" y="6378"/>
                  </a:lnTo>
                  <a:lnTo>
                    <a:pt x="557908" y="14195"/>
                  </a:lnTo>
                  <a:lnTo>
                    <a:pt x="512977" y="24958"/>
                  </a:lnTo>
                  <a:lnTo>
                    <a:pt x="469222" y="38564"/>
                  </a:lnTo>
                  <a:lnTo>
                    <a:pt x="426749" y="54908"/>
                  </a:lnTo>
                  <a:lnTo>
                    <a:pt x="385662" y="73886"/>
                  </a:lnTo>
                  <a:lnTo>
                    <a:pt x="346064" y="95395"/>
                  </a:lnTo>
                  <a:lnTo>
                    <a:pt x="308060" y="119329"/>
                  </a:lnTo>
                  <a:lnTo>
                    <a:pt x="271754" y="145586"/>
                  </a:lnTo>
                  <a:lnTo>
                    <a:pt x="237249" y="174060"/>
                  </a:lnTo>
                  <a:lnTo>
                    <a:pt x="204650" y="204649"/>
                  </a:lnTo>
                  <a:lnTo>
                    <a:pt x="174062" y="237247"/>
                  </a:lnTo>
                  <a:lnTo>
                    <a:pt x="145587" y="271751"/>
                  </a:lnTo>
                  <a:lnTo>
                    <a:pt x="119330" y="308057"/>
                  </a:lnTo>
                  <a:lnTo>
                    <a:pt x="95395" y="346060"/>
                  </a:lnTo>
                  <a:lnTo>
                    <a:pt x="73887" y="385657"/>
                  </a:lnTo>
                  <a:lnTo>
                    <a:pt x="54908" y="426744"/>
                  </a:lnTo>
                  <a:lnTo>
                    <a:pt x="38564" y="469216"/>
                  </a:lnTo>
                  <a:lnTo>
                    <a:pt x="24958" y="512969"/>
                  </a:lnTo>
                  <a:lnTo>
                    <a:pt x="14195" y="557900"/>
                  </a:lnTo>
                  <a:lnTo>
                    <a:pt x="6378" y="603904"/>
                  </a:lnTo>
                  <a:lnTo>
                    <a:pt x="1611" y="650877"/>
                  </a:lnTo>
                  <a:lnTo>
                    <a:pt x="0" y="698715"/>
                  </a:lnTo>
                  <a:lnTo>
                    <a:pt x="1611" y="746554"/>
                  </a:lnTo>
                  <a:lnTo>
                    <a:pt x="6378" y="793527"/>
                  </a:lnTo>
                  <a:lnTo>
                    <a:pt x="14195" y="839531"/>
                  </a:lnTo>
                  <a:lnTo>
                    <a:pt x="24958" y="884462"/>
                  </a:lnTo>
                  <a:lnTo>
                    <a:pt x="38564" y="928215"/>
                  </a:lnTo>
                  <a:lnTo>
                    <a:pt x="54908" y="970687"/>
                  </a:lnTo>
                  <a:lnTo>
                    <a:pt x="73887" y="1011773"/>
                  </a:lnTo>
                  <a:lnTo>
                    <a:pt x="95395" y="1051370"/>
                  </a:lnTo>
                  <a:lnTo>
                    <a:pt x="119330" y="1089374"/>
                  </a:lnTo>
                  <a:lnTo>
                    <a:pt x="145587" y="1125680"/>
                  </a:lnTo>
                  <a:lnTo>
                    <a:pt x="174062" y="1160184"/>
                  </a:lnTo>
                  <a:lnTo>
                    <a:pt x="204650" y="1192782"/>
                  </a:lnTo>
                  <a:lnTo>
                    <a:pt x="237249" y="1223370"/>
                  </a:lnTo>
                  <a:lnTo>
                    <a:pt x="271754" y="1251845"/>
                  </a:lnTo>
                  <a:lnTo>
                    <a:pt x="308060" y="1278101"/>
                  </a:lnTo>
                  <a:lnTo>
                    <a:pt x="346064" y="1302036"/>
                  </a:lnTo>
                  <a:lnTo>
                    <a:pt x="385662" y="1323544"/>
                  </a:lnTo>
                  <a:lnTo>
                    <a:pt x="426749" y="1342523"/>
                  </a:lnTo>
                  <a:lnTo>
                    <a:pt x="469222" y="1358867"/>
                  </a:lnTo>
                  <a:lnTo>
                    <a:pt x="512977" y="1372472"/>
                  </a:lnTo>
                  <a:lnTo>
                    <a:pt x="557908" y="1383236"/>
                  </a:lnTo>
                  <a:lnTo>
                    <a:pt x="603914" y="1391053"/>
                  </a:lnTo>
                  <a:lnTo>
                    <a:pt x="650888" y="1395819"/>
                  </a:lnTo>
                  <a:lnTo>
                    <a:pt x="698728" y="1397431"/>
                  </a:lnTo>
                  <a:lnTo>
                    <a:pt x="746566" y="1395819"/>
                  </a:lnTo>
                  <a:lnTo>
                    <a:pt x="793540" y="1391053"/>
                  </a:lnTo>
                  <a:lnTo>
                    <a:pt x="839544" y="1383236"/>
                  </a:lnTo>
                  <a:lnTo>
                    <a:pt x="884474" y="1372472"/>
                  </a:lnTo>
                  <a:lnTo>
                    <a:pt x="928228" y="1358867"/>
                  </a:lnTo>
                  <a:lnTo>
                    <a:pt x="970700" y="1342523"/>
                  </a:lnTo>
                  <a:lnTo>
                    <a:pt x="1011786" y="1323544"/>
                  </a:lnTo>
                  <a:lnTo>
                    <a:pt x="1051383" y="1302036"/>
                  </a:lnTo>
                  <a:lnTo>
                    <a:pt x="1089387" y="1278101"/>
                  </a:lnTo>
                  <a:lnTo>
                    <a:pt x="1125692" y="1251845"/>
                  </a:lnTo>
                  <a:lnTo>
                    <a:pt x="1160196" y="1223370"/>
                  </a:lnTo>
                  <a:lnTo>
                    <a:pt x="1192795" y="1192782"/>
                  </a:lnTo>
                  <a:lnTo>
                    <a:pt x="1223383" y="1160184"/>
                  </a:lnTo>
                  <a:lnTo>
                    <a:pt x="1251858" y="1125680"/>
                  </a:lnTo>
                  <a:lnTo>
                    <a:pt x="1278114" y="1089374"/>
                  </a:lnTo>
                  <a:lnTo>
                    <a:pt x="1302049" y="1051370"/>
                  </a:lnTo>
                  <a:lnTo>
                    <a:pt x="1323557" y="1011773"/>
                  </a:lnTo>
                  <a:lnTo>
                    <a:pt x="1342535" y="970687"/>
                  </a:lnTo>
                  <a:lnTo>
                    <a:pt x="1358879" y="928215"/>
                  </a:lnTo>
                  <a:lnTo>
                    <a:pt x="1372485" y="884462"/>
                  </a:lnTo>
                  <a:lnTo>
                    <a:pt x="1383249" y="839531"/>
                  </a:lnTo>
                  <a:lnTo>
                    <a:pt x="1391066" y="793527"/>
                  </a:lnTo>
                  <a:lnTo>
                    <a:pt x="1395832" y="746554"/>
                  </a:lnTo>
                  <a:lnTo>
                    <a:pt x="1397444" y="698715"/>
                  </a:lnTo>
                  <a:lnTo>
                    <a:pt x="1395832" y="650877"/>
                  </a:lnTo>
                  <a:lnTo>
                    <a:pt x="1391066" y="603904"/>
                  </a:lnTo>
                  <a:lnTo>
                    <a:pt x="1383249" y="557900"/>
                  </a:lnTo>
                  <a:lnTo>
                    <a:pt x="1372485" y="512969"/>
                  </a:lnTo>
                  <a:lnTo>
                    <a:pt x="1358879" y="469216"/>
                  </a:lnTo>
                  <a:lnTo>
                    <a:pt x="1342535" y="426744"/>
                  </a:lnTo>
                  <a:lnTo>
                    <a:pt x="1323557" y="385657"/>
                  </a:lnTo>
                  <a:lnTo>
                    <a:pt x="1302049" y="346060"/>
                  </a:lnTo>
                  <a:lnTo>
                    <a:pt x="1278114" y="308057"/>
                  </a:lnTo>
                  <a:lnTo>
                    <a:pt x="1251858" y="271751"/>
                  </a:lnTo>
                  <a:lnTo>
                    <a:pt x="1223383" y="237247"/>
                  </a:lnTo>
                  <a:lnTo>
                    <a:pt x="1192795" y="204649"/>
                  </a:lnTo>
                  <a:lnTo>
                    <a:pt x="1160196" y="174060"/>
                  </a:lnTo>
                  <a:lnTo>
                    <a:pt x="1125692" y="145586"/>
                  </a:lnTo>
                  <a:lnTo>
                    <a:pt x="1089387" y="119329"/>
                  </a:lnTo>
                  <a:lnTo>
                    <a:pt x="1051383" y="95395"/>
                  </a:lnTo>
                  <a:lnTo>
                    <a:pt x="1011786" y="73886"/>
                  </a:lnTo>
                  <a:lnTo>
                    <a:pt x="970700" y="54908"/>
                  </a:lnTo>
                  <a:lnTo>
                    <a:pt x="928228" y="38564"/>
                  </a:lnTo>
                  <a:lnTo>
                    <a:pt x="884474" y="24958"/>
                  </a:lnTo>
                  <a:lnTo>
                    <a:pt x="839544" y="14195"/>
                  </a:lnTo>
                  <a:lnTo>
                    <a:pt x="793540" y="6378"/>
                  </a:lnTo>
                  <a:lnTo>
                    <a:pt x="746566" y="1611"/>
                  </a:lnTo>
                  <a:lnTo>
                    <a:pt x="698728" y="0"/>
                  </a:lnTo>
                  <a:close/>
                </a:path>
              </a:pathLst>
            </a:custGeom>
            <a:solidFill>
              <a:srgbClr val="F1A2C6"/>
            </a:solidFill>
          </p:spPr>
          <p:txBody>
            <a:bodyPr wrap="square" lIns="0" tIns="0" rIns="0" bIns="0" rtlCol="0"/>
            <a:lstStyle/>
            <a:p>
              <a:endParaRPr sz="1394"/>
            </a:p>
          </p:txBody>
        </p:sp>
      </p:grp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8/13/2025</a:t>
            </a:fld>
            <a:endParaRPr lang="en-US"/>
          </a:p>
        </p:txBody>
      </p:sp>
      <p:sp>
        <p:nvSpPr>
          <p:cNvPr id="21" name="Espace réservé pour une image  18">
            <a:extLst>
              <a:ext uri="{FF2B5EF4-FFF2-40B4-BE49-F238E27FC236}">
                <a16:creationId xmlns:a16="http://schemas.microsoft.com/office/drawing/2014/main" id="{A38EC447-7502-7B45-643B-EDA0577C845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428280" y="1327164"/>
            <a:ext cx="5252489" cy="5262005"/>
          </a:xfrm>
          <a:prstGeom prst="ellipse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23" name="Holder 2">
            <a:extLst>
              <a:ext uri="{FF2B5EF4-FFF2-40B4-BE49-F238E27FC236}">
                <a16:creationId xmlns:a16="http://schemas.microsoft.com/office/drawing/2014/main" id="{6707403B-F71D-E0E6-188D-9D9E696AF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951" y="2026418"/>
            <a:ext cx="4988262" cy="1801821"/>
          </a:xfrm>
        </p:spPr>
        <p:txBody>
          <a:bodyPr lIns="0" tIns="0" rIns="0" bIns="0"/>
          <a:lstStyle>
            <a:lvl1pPr>
              <a:defRPr sz="6662" b="0" i="0">
                <a:solidFill>
                  <a:srgbClr val="0DA6D3"/>
                </a:solidFill>
                <a:latin typeface="Trebuchet MS"/>
                <a:cs typeface="Trebuchet MS"/>
              </a:defRPr>
            </a:lvl1pPr>
          </a:lstStyle>
          <a:p>
            <a:endParaRPr lang="fr-FR" dirty="0"/>
          </a:p>
        </p:txBody>
      </p:sp>
      <p:pic>
        <p:nvPicPr>
          <p:cNvPr id="24" name="object 6">
            <a:extLst>
              <a:ext uri="{FF2B5EF4-FFF2-40B4-BE49-F238E27FC236}">
                <a16:creationId xmlns:a16="http://schemas.microsoft.com/office/drawing/2014/main" id="{713842D0-6EC8-0E71-28EA-71F43C4C3E6B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34673" y="419367"/>
            <a:ext cx="1352644" cy="71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727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48F1E4BB-7DC6-4C59-996A-C84B4797C896}"/>
              </a:ext>
            </a:extLst>
          </p:cNvPr>
          <p:cNvGrpSpPr/>
          <p:nvPr/>
        </p:nvGrpSpPr>
        <p:grpSpPr>
          <a:xfrm>
            <a:off x="0" y="0"/>
            <a:ext cx="13439775" cy="6119616"/>
            <a:chOff x="623888" y="1004108"/>
            <a:chExt cx="12191999" cy="5551458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B1BBAFF5-7C02-694A-9EAE-4A3C377A65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 amt="8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3888" y="1004108"/>
              <a:ext cx="12191999" cy="5551458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13858348-DB39-E543-B1FA-FBB9EAEF1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18899" y="2849869"/>
              <a:ext cx="2824778" cy="1859936"/>
            </a:xfrm>
            <a:prstGeom prst="rect">
              <a:avLst/>
            </a:prstGeom>
          </p:spPr>
        </p:pic>
      </p:grpSp>
      <p:sp>
        <p:nvSpPr>
          <p:cNvPr id="12" name="Titre 11">
            <a:extLst>
              <a:ext uri="{FF2B5EF4-FFF2-40B4-BE49-F238E27FC236}">
                <a16:creationId xmlns:a16="http://schemas.microsoft.com/office/drawing/2014/main" id="{F30A0312-AC00-4BA9-9CCE-9F4A621F3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" y="6641366"/>
            <a:ext cx="13439775" cy="43374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lang="fr-FR" sz="2400" kern="1200" cap="all" baseline="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algn="ctr"/>
            <a:r>
              <a:rPr lang="fr-FR">
                <a:solidFill>
                  <a:srgbClr val="BBB0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votre présentation</a:t>
            </a:r>
          </a:p>
        </p:txBody>
      </p:sp>
    </p:spTree>
    <p:extLst>
      <p:ext uri="{BB962C8B-B14F-4D97-AF65-F5344CB8AC3E}">
        <p14:creationId xmlns:p14="http://schemas.microsoft.com/office/powerpoint/2010/main" val="2731938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F30A0312-AC00-4BA9-9CCE-9F4A621F3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" y="6641366"/>
            <a:ext cx="13439775" cy="43374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lang="fr-FR" sz="2400" kern="1200" cap="all" baseline="0" dirty="0">
                <a:solidFill>
                  <a:srgbClr val="BBB08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algn="ctr"/>
            <a:r>
              <a:rPr lang="fr-FR">
                <a:solidFill>
                  <a:srgbClr val="BBB0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votre présentation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4D5A1A10-21DF-4C86-92FD-393D951A8F9C}"/>
              </a:ext>
            </a:extLst>
          </p:cNvPr>
          <p:cNvGrpSpPr/>
          <p:nvPr/>
        </p:nvGrpSpPr>
        <p:grpSpPr>
          <a:xfrm>
            <a:off x="1" y="-1"/>
            <a:ext cx="13439774" cy="6119615"/>
            <a:chOff x="2" y="0"/>
            <a:chExt cx="12191999" cy="5551458"/>
          </a:xfrm>
        </p:grpSpPr>
        <p:pic>
          <p:nvPicPr>
            <p:cNvPr id="9" name="Image 8" descr="Une image contenant herbe, arbre, extérieur, pierre&#10;&#10;Description générée automatiquement">
              <a:extLst>
                <a:ext uri="{FF2B5EF4-FFF2-40B4-BE49-F238E27FC236}">
                  <a16:creationId xmlns:a16="http://schemas.microsoft.com/office/drawing/2014/main" id="{138F956A-6EC4-1E44-A1F6-BDCFEF2AF4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"/>
            <a:stretch/>
          </p:blipFill>
          <p:spPr>
            <a:xfrm>
              <a:off x="2" y="0"/>
              <a:ext cx="12191999" cy="5551458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13858348-DB39-E543-B1FA-FBB9EAEF1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95010" y="1845761"/>
              <a:ext cx="2824778" cy="18599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5320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F30A0312-AC00-4BA9-9CCE-9F4A621F3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" y="6641366"/>
            <a:ext cx="13439775" cy="43374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lang="fr-FR" sz="2400" kern="1200" cap="all" baseline="0" dirty="0">
                <a:solidFill>
                  <a:srgbClr val="BBB08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algn="ctr"/>
            <a:r>
              <a:rPr lang="fr-FR">
                <a:solidFill>
                  <a:srgbClr val="BBB0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votre présentation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4F0A2E8D-0721-4368-B038-23BFE01B15E1}"/>
              </a:ext>
            </a:extLst>
          </p:cNvPr>
          <p:cNvGrpSpPr/>
          <p:nvPr/>
        </p:nvGrpSpPr>
        <p:grpSpPr>
          <a:xfrm>
            <a:off x="0" y="-1"/>
            <a:ext cx="13450668" cy="6124575"/>
            <a:chOff x="623887" y="1004108"/>
            <a:chExt cx="12192000" cy="5551458"/>
          </a:xfrm>
        </p:grpSpPr>
        <p:pic>
          <p:nvPicPr>
            <p:cNvPr id="9" name="Image 8" descr="Une image contenant intérieur, vert&#10;&#10;Description générée automatiquement">
              <a:extLst>
                <a:ext uri="{FF2B5EF4-FFF2-40B4-BE49-F238E27FC236}">
                  <a16:creationId xmlns:a16="http://schemas.microsoft.com/office/drawing/2014/main" id="{9D358857-E03D-F546-92C3-53010898BE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3887" y="1004108"/>
              <a:ext cx="12192000" cy="5551458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CAB8FC36-5C44-4481-A07E-7E93EEE8F9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18899" y="2849869"/>
              <a:ext cx="2824778" cy="18599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8985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F30A0312-AC00-4BA9-9CCE-9F4A621F3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" y="6641366"/>
            <a:ext cx="13439775" cy="43374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lang="fr-FR" sz="2400" kern="1200" cap="all" baseline="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algn="ctr"/>
            <a:r>
              <a:rPr lang="fr-FR">
                <a:solidFill>
                  <a:srgbClr val="BBB0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votre présentation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E9A73EB6-BE95-463A-87C6-C0817655307E}"/>
              </a:ext>
            </a:extLst>
          </p:cNvPr>
          <p:cNvGrpSpPr/>
          <p:nvPr/>
        </p:nvGrpSpPr>
        <p:grpSpPr>
          <a:xfrm>
            <a:off x="-1" y="-1"/>
            <a:ext cx="13438093" cy="6124575"/>
            <a:chOff x="629586" y="1004108"/>
            <a:chExt cx="12180602" cy="5551458"/>
          </a:xfrm>
        </p:grpSpPr>
        <p:pic>
          <p:nvPicPr>
            <p:cNvPr id="8" name="Image 7" descr="Une image contenant bâtiment, plafond, dôme, plusieurs&#10;&#10;Description générée automatiquement">
              <a:extLst>
                <a:ext uri="{FF2B5EF4-FFF2-40B4-BE49-F238E27FC236}">
                  <a16:creationId xmlns:a16="http://schemas.microsoft.com/office/drawing/2014/main" id="{534006FD-B6EE-BF4F-96A2-AC243B8230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9586" y="1004108"/>
              <a:ext cx="12180602" cy="5551458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3AC2D610-55DC-DA4C-846A-5C8298F08E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13197" y="2849868"/>
              <a:ext cx="2801980" cy="18599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1657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EEDFBEA3-0242-42C2-9212-AA109F7CDC8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11476" y="928432"/>
            <a:ext cx="827737" cy="7892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22" b="1"/>
            </a:lvl1pPr>
          </a:lstStyle>
          <a:p>
            <a:pPr lvl="0"/>
            <a:r>
              <a:rPr lang="fr-FR"/>
              <a:t>N°</a:t>
            </a:r>
          </a:p>
        </p:txBody>
      </p:sp>
      <p:sp>
        <p:nvSpPr>
          <p:cNvPr id="26" name="Espace réservé du texte 15">
            <a:extLst>
              <a:ext uri="{FF2B5EF4-FFF2-40B4-BE49-F238E27FC236}">
                <a16:creationId xmlns:a16="http://schemas.microsoft.com/office/drawing/2014/main" id="{258026C5-D988-46EA-A073-AE159FCC47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11476" y="1727156"/>
            <a:ext cx="827737" cy="7892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22" b="1"/>
            </a:lvl1pPr>
          </a:lstStyle>
          <a:p>
            <a:pPr lvl="0"/>
            <a:r>
              <a:rPr lang="fr-FR"/>
              <a:t>N°</a:t>
            </a:r>
          </a:p>
        </p:txBody>
      </p:sp>
      <p:sp>
        <p:nvSpPr>
          <p:cNvPr id="30" name="Espace réservé du texte 15">
            <a:extLst>
              <a:ext uri="{FF2B5EF4-FFF2-40B4-BE49-F238E27FC236}">
                <a16:creationId xmlns:a16="http://schemas.microsoft.com/office/drawing/2014/main" id="{06061CE0-61AB-4D98-9064-87750042DEC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11476" y="2525880"/>
            <a:ext cx="827737" cy="7892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22" b="1"/>
            </a:lvl1pPr>
          </a:lstStyle>
          <a:p>
            <a:pPr lvl="0"/>
            <a:r>
              <a:rPr lang="fr-FR"/>
              <a:t>N°</a:t>
            </a:r>
          </a:p>
        </p:txBody>
      </p:sp>
      <p:sp>
        <p:nvSpPr>
          <p:cNvPr id="31" name="Espace réservé du texte 15">
            <a:extLst>
              <a:ext uri="{FF2B5EF4-FFF2-40B4-BE49-F238E27FC236}">
                <a16:creationId xmlns:a16="http://schemas.microsoft.com/office/drawing/2014/main" id="{5EF81CA4-F007-45A1-BEAF-5043A14244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11476" y="3324604"/>
            <a:ext cx="827737" cy="7892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22" b="1"/>
            </a:lvl1pPr>
          </a:lstStyle>
          <a:p>
            <a:pPr lvl="0"/>
            <a:r>
              <a:rPr lang="fr-FR"/>
              <a:t>N°</a:t>
            </a:r>
          </a:p>
        </p:txBody>
      </p:sp>
      <p:sp>
        <p:nvSpPr>
          <p:cNvPr id="32" name="Espace réservé du texte 15">
            <a:extLst>
              <a:ext uri="{FF2B5EF4-FFF2-40B4-BE49-F238E27FC236}">
                <a16:creationId xmlns:a16="http://schemas.microsoft.com/office/drawing/2014/main" id="{13E88706-CCD8-4297-B3E2-F55FE43A5E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11476" y="4132837"/>
            <a:ext cx="827737" cy="7892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22" b="1"/>
            </a:lvl1pPr>
          </a:lstStyle>
          <a:p>
            <a:pPr lvl="0"/>
            <a:r>
              <a:rPr lang="fr-FR"/>
              <a:t>N°</a:t>
            </a:r>
          </a:p>
        </p:txBody>
      </p:sp>
      <p:sp>
        <p:nvSpPr>
          <p:cNvPr id="33" name="Espace réservé du texte 15">
            <a:extLst>
              <a:ext uri="{FF2B5EF4-FFF2-40B4-BE49-F238E27FC236}">
                <a16:creationId xmlns:a16="http://schemas.microsoft.com/office/drawing/2014/main" id="{CECE9BF0-869B-49A8-80DB-113A3DE052E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11476" y="4931561"/>
            <a:ext cx="827737" cy="7892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22" b="1"/>
            </a:lvl1pPr>
          </a:lstStyle>
          <a:p>
            <a:pPr lvl="0"/>
            <a:r>
              <a:rPr lang="fr-FR"/>
              <a:t>N°</a:t>
            </a:r>
          </a:p>
        </p:txBody>
      </p:sp>
      <p:sp>
        <p:nvSpPr>
          <p:cNvPr id="34" name="Espace réservé du texte 15">
            <a:extLst>
              <a:ext uri="{FF2B5EF4-FFF2-40B4-BE49-F238E27FC236}">
                <a16:creationId xmlns:a16="http://schemas.microsoft.com/office/drawing/2014/main" id="{1120D7B9-77BF-4816-99B0-9DBB6A87F7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59232" y="928432"/>
            <a:ext cx="3802472" cy="78921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600" b="0"/>
            </a:lvl1pPr>
          </a:lstStyle>
          <a:p>
            <a:pPr lvl="0"/>
            <a:r>
              <a:rPr lang="fr-FR"/>
              <a:t>Titre de partie</a:t>
            </a:r>
          </a:p>
        </p:txBody>
      </p:sp>
      <p:sp>
        <p:nvSpPr>
          <p:cNvPr id="35" name="Espace réservé du texte 15">
            <a:extLst>
              <a:ext uri="{FF2B5EF4-FFF2-40B4-BE49-F238E27FC236}">
                <a16:creationId xmlns:a16="http://schemas.microsoft.com/office/drawing/2014/main" id="{47217A2E-35A3-4506-83CE-00680685085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59232" y="1727156"/>
            <a:ext cx="3802472" cy="78921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600" b="0"/>
            </a:lvl1pPr>
          </a:lstStyle>
          <a:p>
            <a:pPr lvl="0"/>
            <a:r>
              <a:rPr lang="fr-FR"/>
              <a:t>Titre de partie</a:t>
            </a:r>
          </a:p>
        </p:txBody>
      </p:sp>
      <p:sp>
        <p:nvSpPr>
          <p:cNvPr id="36" name="Espace réservé du texte 15">
            <a:extLst>
              <a:ext uri="{FF2B5EF4-FFF2-40B4-BE49-F238E27FC236}">
                <a16:creationId xmlns:a16="http://schemas.microsoft.com/office/drawing/2014/main" id="{45BB24D3-1DC4-4395-9E4D-2866D4EBF52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59232" y="2525880"/>
            <a:ext cx="3802472" cy="78921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600" b="0"/>
            </a:lvl1pPr>
          </a:lstStyle>
          <a:p>
            <a:pPr lvl="0"/>
            <a:r>
              <a:rPr lang="fr-FR"/>
              <a:t>Titre de partie</a:t>
            </a:r>
          </a:p>
        </p:txBody>
      </p:sp>
      <p:sp>
        <p:nvSpPr>
          <p:cNvPr id="37" name="Espace réservé du texte 15">
            <a:extLst>
              <a:ext uri="{FF2B5EF4-FFF2-40B4-BE49-F238E27FC236}">
                <a16:creationId xmlns:a16="http://schemas.microsoft.com/office/drawing/2014/main" id="{794284EF-21E5-4F0A-8A48-62527517314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59232" y="3324604"/>
            <a:ext cx="3802472" cy="78921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600" b="0"/>
            </a:lvl1pPr>
          </a:lstStyle>
          <a:p>
            <a:pPr lvl="0"/>
            <a:r>
              <a:rPr lang="fr-FR"/>
              <a:t>Titre de partie</a:t>
            </a:r>
          </a:p>
        </p:txBody>
      </p:sp>
      <p:sp>
        <p:nvSpPr>
          <p:cNvPr id="38" name="Espace réservé du texte 15">
            <a:extLst>
              <a:ext uri="{FF2B5EF4-FFF2-40B4-BE49-F238E27FC236}">
                <a16:creationId xmlns:a16="http://schemas.microsoft.com/office/drawing/2014/main" id="{20922975-D3C7-4A21-92D3-2E87446F60F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59232" y="4132837"/>
            <a:ext cx="3802472" cy="78921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600" b="0"/>
            </a:lvl1pPr>
          </a:lstStyle>
          <a:p>
            <a:pPr lvl="0"/>
            <a:r>
              <a:rPr lang="fr-FR"/>
              <a:t>Titre de partie</a:t>
            </a:r>
          </a:p>
        </p:txBody>
      </p:sp>
      <p:sp>
        <p:nvSpPr>
          <p:cNvPr id="39" name="Espace réservé du texte 15">
            <a:extLst>
              <a:ext uri="{FF2B5EF4-FFF2-40B4-BE49-F238E27FC236}">
                <a16:creationId xmlns:a16="http://schemas.microsoft.com/office/drawing/2014/main" id="{3051AE0C-5AD0-44A3-A386-9A508D53EB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559232" y="4931561"/>
            <a:ext cx="3802472" cy="78921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600" b="0"/>
            </a:lvl1pPr>
          </a:lstStyle>
          <a:p>
            <a:pPr lvl="0"/>
            <a:r>
              <a:rPr lang="fr-FR"/>
              <a:t>Titre de partie</a:t>
            </a:r>
          </a:p>
        </p:txBody>
      </p:sp>
      <p:sp>
        <p:nvSpPr>
          <p:cNvPr id="40" name="Espace réservé du texte 15">
            <a:extLst>
              <a:ext uri="{FF2B5EF4-FFF2-40B4-BE49-F238E27FC236}">
                <a16:creationId xmlns:a16="http://schemas.microsoft.com/office/drawing/2014/main" id="{3DAB83BE-21C1-43E6-A00A-067C8FCF90E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78071" y="928432"/>
            <a:ext cx="827737" cy="7892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22" b="1"/>
            </a:lvl1pPr>
          </a:lstStyle>
          <a:p>
            <a:pPr lvl="0"/>
            <a:r>
              <a:rPr lang="fr-FR"/>
              <a:t>N°</a:t>
            </a:r>
          </a:p>
        </p:txBody>
      </p:sp>
      <p:sp>
        <p:nvSpPr>
          <p:cNvPr id="41" name="Espace réservé du texte 15">
            <a:extLst>
              <a:ext uri="{FF2B5EF4-FFF2-40B4-BE49-F238E27FC236}">
                <a16:creationId xmlns:a16="http://schemas.microsoft.com/office/drawing/2014/main" id="{84959482-22EB-4567-B7CA-E6DACC6C33C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78071" y="1727156"/>
            <a:ext cx="827737" cy="7892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22" b="1"/>
            </a:lvl1pPr>
          </a:lstStyle>
          <a:p>
            <a:pPr lvl="0"/>
            <a:r>
              <a:rPr lang="fr-FR"/>
              <a:t>N°</a:t>
            </a:r>
          </a:p>
        </p:txBody>
      </p:sp>
      <p:sp>
        <p:nvSpPr>
          <p:cNvPr id="42" name="Espace réservé du texte 15">
            <a:extLst>
              <a:ext uri="{FF2B5EF4-FFF2-40B4-BE49-F238E27FC236}">
                <a16:creationId xmlns:a16="http://schemas.microsoft.com/office/drawing/2014/main" id="{61C30B7D-0551-4D8A-A8A4-8B11A66C210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78071" y="2525880"/>
            <a:ext cx="827737" cy="7892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22" b="1"/>
            </a:lvl1pPr>
          </a:lstStyle>
          <a:p>
            <a:pPr lvl="0"/>
            <a:r>
              <a:rPr lang="fr-FR"/>
              <a:t>N°</a:t>
            </a:r>
          </a:p>
        </p:txBody>
      </p:sp>
      <p:sp>
        <p:nvSpPr>
          <p:cNvPr id="43" name="Espace réservé du texte 15">
            <a:extLst>
              <a:ext uri="{FF2B5EF4-FFF2-40B4-BE49-F238E27FC236}">
                <a16:creationId xmlns:a16="http://schemas.microsoft.com/office/drawing/2014/main" id="{0081D822-91E8-4F09-BF5B-D0C058B557F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78071" y="3324604"/>
            <a:ext cx="827737" cy="7892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22" b="1"/>
            </a:lvl1pPr>
          </a:lstStyle>
          <a:p>
            <a:pPr lvl="0"/>
            <a:r>
              <a:rPr lang="fr-FR"/>
              <a:t>N°</a:t>
            </a:r>
          </a:p>
        </p:txBody>
      </p:sp>
      <p:sp>
        <p:nvSpPr>
          <p:cNvPr id="44" name="Espace réservé du texte 15">
            <a:extLst>
              <a:ext uri="{FF2B5EF4-FFF2-40B4-BE49-F238E27FC236}">
                <a16:creationId xmlns:a16="http://schemas.microsoft.com/office/drawing/2014/main" id="{3C3D418D-F0A0-46CE-B5D7-9198ADDF6A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078071" y="4132837"/>
            <a:ext cx="827737" cy="7892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22" b="1"/>
            </a:lvl1pPr>
          </a:lstStyle>
          <a:p>
            <a:pPr lvl="0"/>
            <a:r>
              <a:rPr lang="fr-FR"/>
              <a:t>N°</a:t>
            </a:r>
          </a:p>
        </p:txBody>
      </p:sp>
      <p:sp>
        <p:nvSpPr>
          <p:cNvPr id="45" name="Espace réservé du texte 15">
            <a:extLst>
              <a:ext uri="{FF2B5EF4-FFF2-40B4-BE49-F238E27FC236}">
                <a16:creationId xmlns:a16="http://schemas.microsoft.com/office/drawing/2014/main" id="{1D4ECFCF-1FA3-45B9-8032-65D915D451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78071" y="4931561"/>
            <a:ext cx="827737" cy="7892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22" b="1"/>
            </a:lvl1pPr>
          </a:lstStyle>
          <a:p>
            <a:pPr lvl="0"/>
            <a:r>
              <a:rPr lang="fr-FR"/>
              <a:t>N°</a:t>
            </a:r>
          </a:p>
        </p:txBody>
      </p:sp>
      <p:sp>
        <p:nvSpPr>
          <p:cNvPr id="46" name="Espace réservé du texte 15">
            <a:extLst>
              <a:ext uri="{FF2B5EF4-FFF2-40B4-BE49-F238E27FC236}">
                <a16:creationId xmlns:a16="http://schemas.microsoft.com/office/drawing/2014/main" id="{C9C5DA4B-7A43-460B-BAD5-CB92D44172B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025827" y="928432"/>
            <a:ext cx="3802472" cy="78921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600" b="0"/>
            </a:lvl1pPr>
          </a:lstStyle>
          <a:p>
            <a:pPr lvl="0"/>
            <a:r>
              <a:rPr lang="fr-FR"/>
              <a:t>Titre de partie</a:t>
            </a:r>
          </a:p>
        </p:txBody>
      </p:sp>
      <p:sp>
        <p:nvSpPr>
          <p:cNvPr id="47" name="Espace réservé du texte 15">
            <a:extLst>
              <a:ext uri="{FF2B5EF4-FFF2-40B4-BE49-F238E27FC236}">
                <a16:creationId xmlns:a16="http://schemas.microsoft.com/office/drawing/2014/main" id="{ED18131D-5F0B-4DE5-BBB7-183506CA47C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025827" y="1727156"/>
            <a:ext cx="3802472" cy="78921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600" b="0"/>
            </a:lvl1pPr>
          </a:lstStyle>
          <a:p>
            <a:pPr lvl="0"/>
            <a:r>
              <a:rPr lang="fr-FR"/>
              <a:t>Titre de partie</a:t>
            </a:r>
          </a:p>
        </p:txBody>
      </p:sp>
      <p:sp>
        <p:nvSpPr>
          <p:cNvPr id="48" name="Espace réservé du texte 15">
            <a:extLst>
              <a:ext uri="{FF2B5EF4-FFF2-40B4-BE49-F238E27FC236}">
                <a16:creationId xmlns:a16="http://schemas.microsoft.com/office/drawing/2014/main" id="{97A677F2-6250-4051-A1EB-4741CA17EAA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25827" y="2525880"/>
            <a:ext cx="3802472" cy="78921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600" b="0"/>
            </a:lvl1pPr>
          </a:lstStyle>
          <a:p>
            <a:pPr lvl="0"/>
            <a:r>
              <a:rPr lang="fr-FR"/>
              <a:t>Titre de partie</a:t>
            </a:r>
          </a:p>
        </p:txBody>
      </p:sp>
      <p:sp>
        <p:nvSpPr>
          <p:cNvPr id="49" name="Espace réservé du texte 15">
            <a:extLst>
              <a:ext uri="{FF2B5EF4-FFF2-40B4-BE49-F238E27FC236}">
                <a16:creationId xmlns:a16="http://schemas.microsoft.com/office/drawing/2014/main" id="{9AD8A36E-7C8D-4EDA-B7FE-42B6F6A6335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25827" y="3324604"/>
            <a:ext cx="3802472" cy="78921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600" b="0"/>
            </a:lvl1pPr>
          </a:lstStyle>
          <a:p>
            <a:pPr lvl="0"/>
            <a:r>
              <a:rPr lang="fr-FR"/>
              <a:t>Titre de partie</a:t>
            </a:r>
          </a:p>
        </p:txBody>
      </p:sp>
      <p:sp>
        <p:nvSpPr>
          <p:cNvPr id="50" name="Espace réservé du texte 15">
            <a:extLst>
              <a:ext uri="{FF2B5EF4-FFF2-40B4-BE49-F238E27FC236}">
                <a16:creationId xmlns:a16="http://schemas.microsoft.com/office/drawing/2014/main" id="{E03E9307-AFD8-45C8-AE89-50B3C44D93F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025827" y="4132837"/>
            <a:ext cx="3802472" cy="78921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600" b="0"/>
            </a:lvl1pPr>
          </a:lstStyle>
          <a:p>
            <a:pPr lvl="0"/>
            <a:r>
              <a:rPr lang="fr-FR"/>
              <a:t>Titre de partie</a:t>
            </a:r>
          </a:p>
        </p:txBody>
      </p:sp>
      <p:sp>
        <p:nvSpPr>
          <p:cNvPr id="51" name="Espace réservé du texte 15">
            <a:extLst>
              <a:ext uri="{FF2B5EF4-FFF2-40B4-BE49-F238E27FC236}">
                <a16:creationId xmlns:a16="http://schemas.microsoft.com/office/drawing/2014/main" id="{7E160F19-E7D7-451B-A8BB-A904A611C8A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025827" y="4931561"/>
            <a:ext cx="3802472" cy="78921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600" b="0"/>
            </a:lvl1pPr>
          </a:lstStyle>
          <a:p>
            <a:pPr lvl="0"/>
            <a:r>
              <a:rPr lang="fr-FR"/>
              <a:t>Titre de partie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ACB7E925-5545-4D60-9C79-5A669F0CC34E}"/>
              </a:ext>
            </a:extLst>
          </p:cNvPr>
          <p:cNvSpPr txBox="1"/>
          <p:nvPr/>
        </p:nvSpPr>
        <p:spPr>
          <a:xfrm>
            <a:off x="399451" y="6584776"/>
            <a:ext cx="9661154" cy="6892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879">
                <a:solidFill>
                  <a:schemeClr val="accent4"/>
                </a:solidFill>
              </a:rPr>
              <a:t>SOMMAIRE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CC5A71B1-3DC5-48C7-9347-7328E7F403E9}"/>
              </a:ext>
            </a:extLst>
          </p:cNvPr>
          <p:cNvSpPr txBox="1"/>
          <p:nvPr/>
        </p:nvSpPr>
        <p:spPr>
          <a:xfrm>
            <a:off x="399451" y="6584780"/>
            <a:ext cx="9661154" cy="6892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879">
                <a:solidFill>
                  <a:schemeClr val="accent4"/>
                </a:solidFill>
              </a:rPr>
              <a:t>SOMMAIRE</a:t>
            </a:r>
          </a:p>
        </p:txBody>
      </p:sp>
      <p:pic>
        <p:nvPicPr>
          <p:cNvPr id="54" name="Image 53">
            <a:extLst>
              <a:ext uri="{FF2B5EF4-FFF2-40B4-BE49-F238E27FC236}">
                <a16:creationId xmlns:a16="http://schemas.microsoft.com/office/drawing/2014/main" id="{58022BAE-AF55-4B07-9044-D85E7E101B8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8299" y="6476025"/>
            <a:ext cx="1212025" cy="798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116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tercalaire_do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418CC87-F935-4F83-8906-47EA472DEB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039" y="33599"/>
            <a:ext cx="13345696" cy="572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llipse 2">
            <a:extLst>
              <a:ext uri="{FF2B5EF4-FFF2-40B4-BE49-F238E27FC236}">
                <a16:creationId xmlns:a16="http://schemas.microsoft.com/office/drawing/2014/main" id="{EB0D5588-4FF3-4B65-B281-0B47B1141054}"/>
              </a:ext>
            </a:extLst>
          </p:cNvPr>
          <p:cNvSpPr/>
          <p:nvPr/>
        </p:nvSpPr>
        <p:spPr>
          <a:xfrm>
            <a:off x="307645" y="6411739"/>
            <a:ext cx="714856" cy="7148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B8460D2-952A-4DA1-B95C-AAB0B36D564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20105" y="6370146"/>
            <a:ext cx="1212025" cy="798042"/>
          </a:xfrm>
          <a:prstGeom prst="rect">
            <a:avLst/>
          </a:prstGeom>
        </p:spPr>
      </p:pic>
      <p:sp>
        <p:nvSpPr>
          <p:cNvPr id="11" name="Espace réservé pour une image  9">
            <a:extLst>
              <a:ext uri="{FF2B5EF4-FFF2-40B4-BE49-F238E27FC236}">
                <a16:creationId xmlns:a16="http://schemas.microsoft.com/office/drawing/2014/main" id="{39D8708F-EE7F-431C-A4CC-014A51A5CE9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13439775" cy="58483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fr-FR"/>
              <a:t>Insérez une nouvelle image dans ce cadre	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AB0B5439-5B5F-4C45-9C35-07FF0E80C8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001" y="6479797"/>
            <a:ext cx="10858500" cy="568693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fr-FR"/>
              <a:t>Titre de partie</a:t>
            </a:r>
          </a:p>
        </p:txBody>
      </p:sp>
    </p:spTree>
    <p:extLst>
      <p:ext uri="{BB962C8B-B14F-4D97-AF65-F5344CB8AC3E}">
        <p14:creationId xmlns:p14="http://schemas.microsoft.com/office/powerpoint/2010/main" val="2086889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tercalaire_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1FECE514-5BDD-4211-A818-87B8FB27F97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20105" y="6370146"/>
            <a:ext cx="1212025" cy="798042"/>
          </a:xfrm>
          <a:prstGeom prst="rect">
            <a:avLst/>
          </a:prstGeom>
        </p:spPr>
      </p:pic>
      <p:sp>
        <p:nvSpPr>
          <p:cNvPr id="16" name="Ellipse 15">
            <a:extLst>
              <a:ext uri="{FF2B5EF4-FFF2-40B4-BE49-F238E27FC236}">
                <a16:creationId xmlns:a16="http://schemas.microsoft.com/office/drawing/2014/main" id="{3C496799-F566-46F9-A98D-A75D8D6A0093}"/>
              </a:ext>
            </a:extLst>
          </p:cNvPr>
          <p:cNvSpPr/>
          <p:nvPr/>
        </p:nvSpPr>
        <p:spPr>
          <a:xfrm>
            <a:off x="307645" y="6411739"/>
            <a:ext cx="714856" cy="7148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Titre 3">
            <a:extLst>
              <a:ext uri="{FF2B5EF4-FFF2-40B4-BE49-F238E27FC236}">
                <a16:creationId xmlns:a16="http://schemas.microsoft.com/office/drawing/2014/main" id="{715553F4-3A01-4AAB-B573-1899709CD6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001" y="6479797"/>
            <a:ext cx="10858500" cy="568693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fr-FR"/>
              <a:t>Titre de partie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D83D79BA-375A-45A8-8B43-893DE2E5CA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039" y="33599"/>
            <a:ext cx="13345696" cy="572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DD8A3DDC-A110-453C-A09A-7F1A30357AF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13439775" cy="58483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fr-FR"/>
              <a:t>Insérez une nouvelle image dans ce cadre	</a:t>
            </a:r>
          </a:p>
        </p:txBody>
      </p:sp>
    </p:spTree>
    <p:extLst>
      <p:ext uri="{BB962C8B-B14F-4D97-AF65-F5344CB8AC3E}">
        <p14:creationId xmlns:p14="http://schemas.microsoft.com/office/powerpoint/2010/main" val="3352601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BF4D3423-F545-4AB3-BD6F-884FA752786B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67260" y="6731804"/>
            <a:ext cx="1004698" cy="661530"/>
          </a:xfrm>
          <a:prstGeom prst="rect">
            <a:avLst/>
          </a:prstGeom>
        </p:spPr>
      </p:pic>
      <p:sp>
        <p:nvSpPr>
          <p:cNvPr id="3" name="Espace réservé du titre 2">
            <a:extLst>
              <a:ext uri="{FF2B5EF4-FFF2-40B4-BE49-F238E27FC236}">
                <a16:creationId xmlns:a16="http://schemas.microsoft.com/office/drawing/2014/main" id="{C75B5D9D-7D5A-47F2-83D7-8DA9DBC6E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925" y="403225"/>
            <a:ext cx="11591929" cy="1460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A18FF96-F4BC-4A4B-8F34-14E4E15DE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3925" y="2012950"/>
            <a:ext cx="11591929" cy="4795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Ajouter votre texte</a:t>
            </a:r>
          </a:p>
          <a:p>
            <a:pPr lvl="1"/>
            <a:r>
              <a:rPr lang="fr-FR"/>
              <a:t>Ajouter votre texte</a:t>
            </a:r>
          </a:p>
          <a:p>
            <a:pPr lvl="2"/>
            <a:r>
              <a:rPr lang="fr-FR"/>
              <a:t>Ajouter votre texte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867CCEE-F11E-4835-99DC-5131BFCDCC3B}"/>
              </a:ext>
            </a:extLst>
          </p:cNvPr>
          <p:cNvSpPr txBox="1"/>
          <p:nvPr userDrawn="1"/>
        </p:nvSpPr>
        <p:spPr>
          <a:xfrm>
            <a:off x="49648" y="7262529"/>
            <a:ext cx="4363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8AC3A3B7-C60A-4F2A-AC5A-8EB6ACA867FE}" type="slidenum">
              <a:rPr lang="fr-FR" sz="1100" smtClean="0">
                <a:solidFill>
                  <a:schemeClr val="accent4"/>
                </a:solidFill>
              </a:rPr>
              <a:t>‹N°›</a:t>
            </a:fld>
            <a:endParaRPr lang="fr-FR" sz="110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994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0" r:id="rId13"/>
    <p:sldLayoutId id="2147483801" r:id="rId14"/>
    <p:sldLayoutId id="2147483802" r:id="rId15"/>
    <p:sldLayoutId id="2147483803" r:id="rId16"/>
    <p:sldLayoutId id="2147483804" r:id="rId17"/>
    <p:sldLayoutId id="2147483805" r:id="rId18"/>
    <p:sldLayoutId id="2147483806" r:id="rId19"/>
    <p:sldLayoutId id="2147483807" r:id="rId20"/>
    <p:sldLayoutId id="2147483808" r:id="rId21"/>
    <p:sldLayoutId id="2147483809" r:id="rId22"/>
    <p:sldLayoutId id="2147483810" r:id="rId23"/>
    <p:sldLayoutId id="2147483811" r:id="rId24"/>
    <p:sldLayoutId id="2147483812" r:id="rId25"/>
    <p:sldLayoutId id="2147483814" r:id="rId26"/>
    <p:sldLayoutId id="2147483813" r:id="rId27"/>
    <p:sldLayoutId id="2147483815" r:id="rId28"/>
  </p:sldLayoutIdLst>
  <p:hf hdr="0" ftr="0" dt="0"/>
  <p:txStyles>
    <p:titleStyle>
      <a:lvl1pPr algn="l" defTabSz="1266984" rtl="0" eaLnBrk="1" latinLnBrk="0" hangingPunct="1">
        <a:lnSpc>
          <a:spcPct val="90000"/>
        </a:lnSpc>
        <a:spcBef>
          <a:spcPct val="0"/>
        </a:spcBef>
        <a:buNone/>
        <a:defRPr lang="fr-FR" sz="1800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1266984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950238" indent="-316746" algn="l" defTabSz="1266984" rtl="0" eaLnBrk="1" latinLnBrk="0" hangingPunct="1">
        <a:lnSpc>
          <a:spcPct val="100000"/>
        </a:lnSpc>
        <a:spcBef>
          <a:spcPts val="400"/>
        </a:spcBef>
        <a:spcAft>
          <a:spcPts val="400"/>
        </a:spcAft>
        <a:buFont typeface="Courier New" panose="02070309020205020404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583731" indent="-316746" algn="l" defTabSz="1266984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Calibri" panose="020F0502020204030204" pitchFamily="34" charset="0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2217222" indent="-316746" algn="l" defTabSz="1266984" rtl="0" eaLnBrk="1" latinLnBrk="0" hangingPunct="1">
        <a:lnSpc>
          <a:spcPct val="100000"/>
        </a:lnSpc>
        <a:spcBef>
          <a:spcPts val="693"/>
        </a:spcBef>
        <a:spcAft>
          <a:spcPts val="4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850715" indent="-316746" algn="l" defTabSz="1266984" rtl="0" eaLnBrk="1" latinLnBrk="0" hangingPunct="1">
        <a:lnSpc>
          <a:spcPct val="100000"/>
        </a:lnSpc>
        <a:spcBef>
          <a:spcPts val="693"/>
        </a:spcBef>
        <a:spcAft>
          <a:spcPts val="4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484208" indent="-316746" algn="l" defTabSz="1266984" rtl="0" eaLnBrk="1" latinLnBrk="0" hangingPunct="1">
        <a:lnSpc>
          <a:spcPct val="90000"/>
        </a:lnSpc>
        <a:spcBef>
          <a:spcPts val="693"/>
        </a:spcBef>
        <a:buFont typeface="Arial" panose="020B0604020202020204" pitchFamily="34" charset="0"/>
        <a:buChar char="•"/>
        <a:defRPr sz="2494" kern="1200">
          <a:solidFill>
            <a:schemeClr val="tx1"/>
          </a:solidFill>
          <a:latin typeface="+mn-lt"/>
          <a:ea typeface="+mn-ea"/>
          <a:cs typeface="+mn-cs"/>
        </a:defRPr>
      </a:lvl6pPr>
      <a:lvl7pPr marL="4117699" indent="-316746" algn="l" defTabSz="1266984" rtl="0" eaLnBrk="1" latinLnBrk="0" hangingPunct="1">
        <a:lnSpc>
          <a:spcPct val="90000"/>
        </a:lnSpc>
        <a:spcBef>
          <a:spcPts val="693"/>
        </a:spcBef>
        <a:buFont typeface="Arial" panose="020B0604020202020204" pitchFamily="34" charset="0"/>
        <a:buChar char="•"/>
        <a:defRPr sz="2494" kern="1200">
          <a:solidFill>
            <a:schemeClr val="tx1"/>
          </a:solidFill>
          <a:latin typeface="+mn-lt"/>
          <a:ea typeface="+mn-ea"/>
          <a:cs typeface="+mn-cs"/>
        </a:defRPr>
      </a:lvl7pPr>
      <a:lvl8pPr marL="4751192" indent="-316746" algn="l" defTabSz="1266984" rtl="0" eaLnBrk="1" latinLnBrk="0" hangingPunct="1">
        <a:lnSpc>
          <a:spcPct val="90000"/>
        </a:lnSpc>
        <a:spcBef>
          <a:spcPts val="693"/>
        </a:spcBef>
        <a:buFont typeface="Arial" panose="020B0604020202020204" pitchFamily="34" charset="0"/>
        <a:buChar char="•"/>
        <a:defRPr sz="2494" kern="1200">
          <a:solidFill>
            <a:schemeClr val="tx1"/>
          </a:solidFill>
          <a:latin typeface="+mn-lt"/>
          <a:ea typeface="+mn-ea"/>
          <a:cs typeface="+mn-cs"/>
        </a:defRPr>
      </a:lvl8pPr>
      <a:lvl9pPr marL="5384684" indent="-316746" algn="l" defTabSz="1266984" rtl="0" eaLnBrk="1" latinLnBrk="0" hangingPunct="1">
        <a:lnSpc>
          <a:spcPct val="90000"/>
        </a:lnSpc>
        <a:spcBef>
          <a:spcPts val="693"/>
        </a:spcBef>
        <a:buFont typeface="Arial" panose="020B0604020202020204" pitchFamily="34" charset="0"/>
        <a:buChar char="•"/>
        <a:defRPr sz="24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1pPr>
      <a:lvl2pPr marL="633493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2pPr>
      <a:lvl3pPr marL="1266984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3pPr>
      <a:lvl4pPr marL="1900477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4pPr>
      <a:lvl5pPr marL="2533969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5pPr>
      <a:lvl6pPr marL="3167462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6pPr>
      <a:lvl7pPr marL="3800953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7pPr>
      <a:lvl8pPr marL="4434446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8pPr>
      <a:lvl9pPr marL="5067937" algn="l" defTabSz="1266984" rtl="0" eaLnBrk="1" latinLnBrk="0" hangingPunct="1">
        <a:defRPr sz="24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cerveau-enfant.org/projet-architectural/" TargetMode="Externa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2C4B259-B953-00AD-D17B-3E1FDC9B836F}"/>
              </a:ext>
            </a:extLst>
          </p:cNvPr>
          <p:cNvSpPr/>
          <p:nvPr/>
        </p:nvSpPr>
        <p:spPr>
          <a:xfrm>
            <a:off x="11874500" y="3779837"/>
            <a:ext cx="1565275" cy="3773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76583" y="6223"/>
            <a:ext cx="7046005" cy="755345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703328" y="2360964"/>
            <a:ext cx="5772022" cy="1686405"/>
          </a:xfrm>
          <a:prstGeom prst="rect">
            <a:avLst/>
          </a:prstGeom>
        </p:spPr>
        <p:txBody>
          <a:bodyPr vert="horz" wrap="square" lIns="0" tIns="259252" rIns="0" bIns="0" rtlCol="0">
            <a:spAutoFit/>
          </a:bodyPr>
          <a:lstStyle/>
          <a:p>
            <a:pPr>
              <a:lnSpc>
                <a:spcPts val="5826"/>
              </a:lnSpc>
            </a:pPr>
            <a:r>
              <a:rPr lang="fr-FR" sz="4400" b="1" dirty="0">
                <a:latin typeface="Century Gothic" panose="020B0502020202020204" pitchFamily="34" charset="0"/>
                <a:cs typeface="Calibri" panose="020F0502020204030204" pitchFamily="34" charset="0"/>
              </a:rPr>
              <a:t>INSTITUT DU CERVEAU DE L’ENFANT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H="1" flipV="1">
            <a:off x="665228" y="6213831"/>
            <a:ext cx="2178630" cy="869120"/>
          </a:xfrm>
          <a:prstGeom prst="rect">
            <a:avLst/>
          </a:prstGeom>
        </p:spPr>
      </p:pic>
      <p:pic>
        <p:nvPicPr>
          <p:cNvPr id="7" name="Imag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9" t="16154" r="8147" b="22281"/>
          <a:stretch/>
        </p:blipFill>
        <p:spPr>
          <a:xfrm>
            <a:off x="3370020" y="6117779"/>
            <a:ext cx="2387600" cy="96517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19C83299-1FD6-FBB0-28C0-E70AAFC8E09C}"/>
              </a:ext>
            </a:extLst>
          </p:cNvPr>
          <p:cNvSpPr txBox="1"/>
          <p:nvPr/>
        </p:nvSpPr>
        <p:spPr>
          <a:xfrm>
            <a:off x="665228" y="4063295"/>
            <a:ext cx="3143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Hôpital Robert Debré</a:t>
            </a:r>
          </a:p>
          <a:p>
            <a:endParaRPr lang="fr-FR" b="1" dirty="0">
              <a:latin typeface="Century Gothic" panose="020B0502020202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53295EA-3972-A88A-3184-28CA91D350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228" y="4789668"/>
            <a:ext cx="917402" cy="58581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324451-C658-95F2-71DE-F2E841E35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latin typeface="Century Gothic" panose="020B0502020202020204" pitchFamily="34" charset="0"/>
              </a:rPr>
              <a:t>LA VEGETALISATION AU CŒUR DU PROJET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226AFC-306C-394C-53A1-3231087EBC00}"/>
              </a:ext>
            </a:extLst>
          </p:cNvPr>
          <p:cNvSpPr/>
          <p:nvPr/>
        </p:nvSpPr>
        <p:spPr>
          <a:xfrm>
            <a:off x="6185075" y="2001770"/>
            <a:ext cx="6496493" cy="3930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fr-FR" sz="1400" b="1" dirty="0">
                <a:ea typeface="Calibri" panose="020F0502020204030204" pitchFamily="34" charset="0"/>
                <a:cs typeface="Arial" panose="020B0604020202020204" pitchFamily="34" charset="0"/>
              </a:rPr>
              <a:t>Création de 2000 m² de végétalisation au cœur du projet </a:t>
            </a:r>
            <a:endParaRPr lang="fr-FR" sz="14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fr-FR" sz="1400" dirty="0">
                <a:ea typeface="Calibri" panose="020F0502020204030204" pitchFamily="34" charset="0"/>
                <a:cs typeface="Arial" panose="020B0604020202020204" pitchFamily="34" charset="0"/>
              </a:rPr>
              <a:t>Espace boisé</a:t>
            </a:r>
            <a:r>
              <a:rPr lang="fr-FR" sz="1400" b="1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1400" dirty="0">
                <a:ea typeface="Calibri" panose="020F0502020204030204" pitchFamily="34" charset="0"/>
                <a:cs typeface="Arial" panose="020B0604020202020204" pitchFamily="34" charset="0"/>
              </a:rPr>
              <a:t>autour du bâtiment de </a:t>
            </a:r>
            <a:r>
              <a:rPr lang="fr-FR" sz="1400" b="1" dirty="0">
                <a:ea typeface="Calibri" panose="020F0502020204030204" pitchFamily="34" charset="0"/>
                <a:cs typeface="Arial" panose="020B0604020202020204" pitchFamily="34" charset="0"/>
              </a:rPr>
              <a:t>plus de 4370 m² </a:t>
            </a:r>
            <a:r>
              <a:rPr lang="fr-FR" sz="1400" dirty="0">
                <a:ea typeface="Calibri" panose="020F0502020204030204" pitchFamily="34" charset="0"/>
                <a:cs typeface="Arial" panose="020B0604020202020204" pitchFamily="34" charset="0"/>
              </a:rPr>
              <a:t>avec </a:t>
            </a:r>
            <a:r>
              <a:rPr lang="fr-FR" sz="1400" b="1" dirty="0">
                <a:ea typeface="Calibri" panose="020F0502020204030204" pitchFamily="34" charset="0"/>
                <a:cs typeface="Arial" panose="020B0604020202020204" pitchFamily="34" charset="0"/>
              </a:rPr>
              <a:t>217 arbres </a:t>
            </a:r>
            <a:r>
              <a:rPr lang="fr-FR" sz="1400" dirty="0">
                <a:cs typeface="Arial" panose="020B0604020202020204" pitchFamily="34" charset="0"/>
              </a:rPr>
              <a:t>de toutes les strates végétales + </a:t>
            </a:r>
            <a:r>
              <a:rPr lang="fr-FR" sz="1400" b="1" dirty="0">
                <a:cs typeface="Arial" panose="020B0604020202020204" pitchFamily="34" charset="0"/>
              </a:rPr>
              <a:t>97 arbustes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fr-FR" sz="1400" b="1" dirty="0"/>
              <a:t>Aménagement du talus pour favoriser la biodiversité </a:t>
            </a:r>
            <a:r>
              <a:rPr lang="fr-FR" sz="1400" dirty="0"/>
              <a:t>et récréer une niche écologique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fr-FR" sz="1400" b="1" dirty="0"/>
              <a:t>L’engagement de l’ APHP </a:t>
            </a:r>
            <a:r>
              <a:rPr lang="fr-FR" sz="1400" dirty="0"/>
              <a:t>de désimperméabiliser plus de </a:t>
            </a:r>
            <a:r>
              <a:rPr lang="fr-FR" sz="1400" b="1" dirty="0"/>
              <a:t>3000 m² </a:t>
            </a:r>
            <a:r>
              <a:rPr lang="fr-FR" sz="1400" dirty="0"/>
              <a:t>d’enrobés bitumeux pour favoriser la pénétration des eaux de pluie dans les sols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fr-FR" sz="1400" b="1" dirty="0"/>
              <a:t>Un indice de végétalisation du bâti conforme au PLU bioclimatique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fr-FR" sz="1400" b="1" dirty="0"/>
              <a:t>75% d’espèces indigènes </a:t>
            </a:r>
            <a:r>
              <a:rPr lang="fr-FR" sz="1400" dirty="0"/>
              <a:t>d’Ile-de-France en privilégiant des espèces issues du </a:t>
            </a:r>
            <a:r>
              <a:rPr lang="fr-FR" sz="1400" b="1" dirty="0"/>
              <a:t>label végétal local </a:t>
            </a:r>
            <a:r>
              <a:rPr lang="fr-FR" sz="1400" dirty="0"/>
              <a:t>ou équivalent.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fr-FR" sz="1400" dirty="0"/>
              <a:t>Moins de 40% d’espèces à fort potentiel allergisant.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21F167A-3378-7BE9-C158-0A97805B9B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772"/>
          <a:stretch/>
        </p:blipFill>
        <p:spPr>
          <a:xfrm>
            <a:off x="758207" y="1400977"/>
            <a:ext cx="5209953" cy="51319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8945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2EDEC34F-D19C-46B9-86CD-C1B37B9B3F62}"/>
              </a:ext>
            </a:extLst>
          </p:cNvPr>
          <p:cNvSpPr txBox="1"/>
          <p:nvPr/>
        </p:nvSpPr>
        <p:spPr>
          <a:xfrm rot="10800000" flipV="1">
            <a:off x="1761140" y="5866665"/>
            <a:ext cx="5450945" cy="378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59" b="1" dirty="0"/>
              <a:t>Démarrage des travaux au 4</a:t>
            </a:r>
            <a:r>
              <a:rPr lang="fr-FR" sz="1859" b="1" baseline="30000" dirty="0"/>
              <a:t>ème</a:t>
            </a:r>
            <a:r>
              <a:rPr lang="fr-FR" sz="1859" b="1" dirty="0"/>
              <a:t> trimestre 2025 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EB6D7D4-AE10-4B06-9A53-A73BC26C1EE6}"/>
              </a:ext>
            </a:extLst>
          </p:cNvPr>
          <p:cNvSpPr/>
          <p:nvPr/>
        </p:nvSpPr>
        <p:spPr>
          <a:xfrm>
            <a:off x="1465978" y="5668883"/>
            <a:ext cx="5746107" cy="77399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94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44C3EA2-1EAC-492F-A79F-A60A4D7C1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1156" y="2835314"/>
            <a:ext cx="6264694" cy="23613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0E6DD50A-9F60-4D12-8D94-5C0E9C2ADFBA}"/>
              </a:ext>
            </a:extLst>
          </p:cNvPr>
          <p:cNvSpPr txBox="1"/>
          <p:nvPr/>
        </p:nvSpPr>
        <p:spPr>
          <a:xfrm rot="10800000" flipH="1" flipV="1">
            <a:off x="8726998" y="2366891"/>
            <a:ext cx="3837125" cy="378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59" b="1" dirty="0"/>
              <a:t>Quelques dates importantes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28AEE1E-EB75-4850-BE3C-8B2AD4447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25" y="409698"/>
            <a:ext cx="6896454" cy="429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138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044ECE-DB5B-431A-9E15-F503134EEB08}"/>
              </a:ext>
            </a:extLst>
          </p:cNvPr>
          <p:cNvSpPr txBox="1">
            <a:spLocks/>
          </p:cNvSpPr>
          <p:nvPr/>
        </p:nvSpPr>
        <p:spPr>
          <a:xfrm>
            <a:off x="787889" y="462345"/>
            <a:ext cx="12160114" cy="3814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defTabSz="1266984">
              <a:lnSpc>
                <a:spcPct val="90000"/>
              </a:lnSpc>
              <a:spcBef>
                <a:spcPct val="0"/>
              </a:spcBef>
              <a:buNone/>
              <a:defRPr lang="fr-FR" b="1" dirty="0"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fr-FR" dirty="0"/>
              <a:t>DES DISPOSITIFS D’ÉCOUTE ET D’INFORMATION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E996252-E387-4B96-9189-84818BA8EB25}"/>
              </a:ext>
            </a:extLst>
          </p:cNvPr>
          <p:cNvSpPr txBox="1"/>
          <p:nvPr/>
        </p:nvSpPr>
        <p:spPr>
          <a:xfrm>
            <a:off x="787889" y="1573246"/>
            <a:ext cx="6632086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14833" indent="-314833">
              <a:buFont typeface="Arial" panose="020B0604020202020204" pitchFamily="34" charset="0"/>
              <a:buChar char="•"/>
            </a:pPr>
            <a:r>
              <a:rPr lang="fr-FR" sz="2000" b="1" dirty="0">
                <a:latin typeface="Century Gothic" panose="020B0502020202020204" pitchFamily="34" charset="0"/>
                <a:cs typeface="Arial" panose="020B0604020202020204" pitchFamily="34" charset="0"/>
              </a:rPr>
              <a:t>Espace d’information dédié au projet architectural sur le site web de l’Institut </a:t>
            </a:r>
            <a:r>
              <a:rPr lang="fr-FR" sz="2000" dirty="0">
                <a:latin typeface="Century Gothic" panose="020B0502020202020204" pitchFamily="34" charset="0"/>
                <a:cs typeface="Arial" panose="020B0604020202020204" pitchFamily="34" charset="0"/>
              </a:rPr>
              <a:t>avec la création d’une rubrique spécifique d’info en direct du chantier : </a:t>
            </a:r>
            <a:r>
              <a:rPr lang="fr-FR" sz="2000" b="1" dirty="0">
                <a:solidFill>
                  <a:srgbClr val="0070C0"/>
                </a:solidFill>
                <a:latin typeface="Century Gothic" panose="020B0502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https://cerveau-enfant.org/projet-architectural/</a:t>
            </a:r>
            <a:r>
              <a:rPr lang="fr-FR" sz="2000" b="1" dirty="0">
                <a:solidFill>
                  <a:srgbClr val="0070C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fr-FR" sz="2000" dirty="0">
                <a:latin typeface="Century Gothic" panose="020B0502020202020204" pitchFamily="34" charset="0"/>
                <a:cs typeface="Arial" panose="020B0604020202020204" pitchFamily="34" charset="0"/>
              </a:rPr>
              <a:t>+ une foire aux questions avec accès aux documents réglementaires</a:t>
            </a:r>
          </a:p>
          <a:p>
            <a:pPr marL="314833" indent="-314833">
              <a:buFont typeface="Arial" panose="020B0604020202020204" pitchFamily="34" charset="0"/>
              <a:buChar char="•"/>
            </a:pPr>
            <a:endParaRPr lang="fr-FR" sz="20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314833" indent="-314833">
              <a:buFont typeface="Arial" panose="020B0604020202020204" pitchFamily="34" charset="0"/>
              <a:buChar char="•"/>
            </a:pPr>
            <a:r>
              <a:rPr lang="fr-FR" sz="2000" b="1" dirty="0">
                <a:latin typeface="Century Gothic" panose="020B0502020202020204" pitchFamily="34" charset="0"/>
                <a:cs typeface="Arial" panose="020B0604020202020204" pitchFamily="34" charset="0"/>
              </a:rPr>
              <a:t>Kit de communication </a:t>
            </a:r>
            <a:r>
              <a:rPr lang="fr-FR" sz="2000" dirty="0">
                <a:latin typeface="Century Gothic" panose="020B0502020202020204" pitchFamily="34" charset="0"/>
                <a:cs typeface="Arial" panose="020B0604020202020204" pitchFamily="34" charset="0"/>
              </a:rPr>
              <a:t>comprenant un jeu de </a:t>
            </a:r>
            <a:r>
              <a:rPr lang="fr-FR" sz="2000" b="1" dirty="0">
                <a:latin typeface="Century Gothic" panose="020B0502020202020204" pitchFamily="34" charset="0"/>
                <a:cs typeface="Arial" panose="020B0604020202020204" pitchFamily="34" charset="0"/>
              </a:rPr>
              <a:t>panneaux d’exposition </a:t>
            </a:r>
            <a:r>
              <a:rPr lang="fr-FR" sz="2000" dirty="0">
                <a:latin typeface="Century Gothic" panose="020B0502020202020204" pitchFamily="34" charset="0"/>
                <a:cs typeface="Arial" panose="020B0604020202020204" pitchFamily="34" charset="0"/>
              </a:rPr>
              <a:t>et un </a:t>
            </a:r>
            <a:r>
              <a:rPr lang="fr-FR" sz="2000" b="1" dirty="0">
                <a:latin typeface="Century Gothic" panose="020B0502020202020204" pitchFamily="34" charset="0"/>
                <a:cs typeface="Arial" panose="020B0604020202020204" pitchFamily="34" charset="0"/>
              </a:rPr>
              <a:t>livret</a:t>
            </a:r>
            <a:r>
              <a:rPr lang="fr-FR" sz="2000" dirty="0">
                <a:latin typeface="Century Gothic" panose="020B0502020202020204" pitchFamily="34" charset="0"/>
                <a:cs typeface="Arial" panose="020B0604020202020204" pitchFamily="34" charset="0"/>
              </a:rPr>
              <a:t> à disposition de tous et actualisé en fonction de l’avancée du chantier</a:t>
            </a:r>
          </a:p>
          <a:p>
            <a:endParaRPr lang="fr-FR" sz="20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314833" indent="-314833">
              <a:buFont typeface="Arial" panose="020B0604020202020204" pitchFamily="34" charset="0"/>
              <a:buChar char="•"/>
            </a:pPr>
            <a:r>
              <a:rPr lang="fr-FR" sz="2000" b="1" dirty="0">
                <a:latin typeface="Century Gothic" panose="020B0502020202020204" pitchFamily="34" charset="0"/>
                <a:cs typeface="Arial" panose="020B0604020202020204" pitchFamily="34" charset="0"/>
              </a:rPr>
              <a:t>Adresse mail dédiée au chantier</a:t>
            </a:r>
            <a:r>
              <a:rPr lang="fr-FR" sz="2000" dirty="0">
                <a:latin typeface="Century Gothic" panose="020B0502020202020204" pitchFamily="34" charset="0"/>
                <a:cs typeface="Arial" panose="020B0604020202020204" pitchFamily="34" charset="0"/>
              </a:rPr>
              <a:t> : à venir</a:t>
            </a:r>
          </a:p>
          <a:p>
            <a:pPr marL="314833" indent="-314833">
              <a:buFont typeface="Arial" panose="020B0604020202020204" pitchFamily="34" charset="0"/>
              <a:buChar char="•"/>
            </a:pPr>
            <a:endParaRPr lang="fr-FR" sz="20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345D818-4C55-4D8C-90FB-746259C046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628" y="1321616"/>
            <a:ext cx="4999247" cy="2029344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C646BDE0-3F3E-4BBE-96EF-32D635BEA21C}"/>
              </a:ext>
            </a:extLst>
          </p:cNvPr>
          <p:cNvSpPr txBox="1"/>
          <p:nvPr/>
        </p:nvSpPr>
        <p:spPr>
          <a:xfrm>
            <a:off x="8352294" y="3771582"/>
            <a:ext cx="4999247" cy="1093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708386">
              <a:defRPr/>
            </a:pPr>
            <a:endParaRPr lang="fr-FR" sz="2169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14833" indent="-314833" defTabSz="708386">
              <a:buFont typeface="Arial" panose="020B0604020202020204" pitchFamily="34" charset="0"/>
              <a:buChar char="•"/>
              <a:defRPr/>
            </a:pPr>
            <a:endParaRPr lang="fr-FR" sz="2169" b="1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708386">
              <a:defRPr/>
            </a:pPr>
            <a:endParaRPr lang="fr-FR" sz="2169" kern="0" dirty="0">
              <a:solidFill>
                <a:sysClr val="windowText" lastClr="000000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1C65C67-F83D-4A2D-891B-26D44D4734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938" y="3390252"/>
            <a:ext cx="1972289" cy="295018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70AB3D4-810C-4138-B6AC-51516EDDF15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663" y="4497113"/>
            <a:ext cx="2420340" cy="174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857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4D9CA50-72F6-4E12-A717-4F4DE5646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wrap="square" lIns="134332" tIns="67166" rIns="134332" bIns="67166" rtlCol="0" anchor="ctr">
            <a:normAutofit/>
          </a:bodyPr>
          <a:lstStyle/>
          <a:p>
            <a:r>
              <a:rPr lang="fr-FR" sz="2169" b="1" dirty="0">
                <a:latin typeface="Century Gothic" panose="020B0502020202020204" pitchFamily="34" charset="0"/>
                <a:sym typeface="Arial"/>
              </a:rPr>
              <a:t>      LE SITE</a:t>
            </a:r>
            <a:endParaRPr lang="fr-FR" sz="2169" b="1" dirty="0">
              <a:latin typeface="Century Gothic" panose="020B0502020202020204" pitchFamily="34" charset="0"/>
            </a:endParaRP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596C012A-EBFC-039F-6935-9FFF91CC7DB0}"/>
              </a:ext>
            </a:extLst>
          </p:cNvPr>
          <p:cNvGrpSpPr/>
          <p:nvPr/>
        </p:nvGrpSpPr>
        <p:grpSpPr>
          <a:xfrm>
            <a:off x="1175267" y="903412"/>
            <a:ext cx="11089241" cy="5768816"/>
            <a:chOff x="1172705" y="991584"/>
            <a:chExt cx="11094365" cy="5771481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6CCE068-7E66-CC65-B987-18EEF3F5F7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2705" y="991584"/>
              <a:ext cx="11094364" cy="5771481"/>
            </a:xfrm>
            <a:prstGeom prst="rect">
              <a:avLst/>
            </a:prstGeom>
          </p:spPr>
        </p:pic>
        <p:sp>
          <p:nvSpPr>
            <p:cNvPr id="18" name="Ellipse 5">
              <a:extLst>
                <a:ext uri="{FF2B5EF4-FFF2-40B4-BE49-F238E27FC236}">
                  <a16:creationId xmlns:a16="http://schemas.microsoft.com/office/drawing/2014/main" id="{4EA0B1EE-FB03-B5F7-573D-97DC8A76F12B}"/>
                </a:ext>
              </a:extLst>
            </p:cNvPr>
            <p:cNvSpPr/>
            <p:nvPr/>
          </p:nvSpPr>
          <p:spPr>
            <a:xfrm>
              <a:off x="8597165" y="2622854"/>
              <a:ext cx="483221" cy="438949"/>
            </a:xfrm>
            <a:prstGeom prst="ellipse">
              <a:avLst/>
            </a:prstGeom>
            <a:noFill/>
            <a:ln w="34925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645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EA250B7-A7A1-FD05-C5D4-338F92153808}"/>
                </a:ext>
              </a:extLst>
            </p:cNvPr>
            <p:cNvSpPr/>
            <p:nvPr/>
          </p:nvSpPr>
          <p:spPr>
            <a:xfrm>
              <a:off x="3853173" y="1864177"/>
              <a:ext cx="5430880" cy="4069761"/>
            </a:xfrm>
            <a:custGeom>
              <a:avLst/>
              <a:gdLst>
                <a:gd name="connsiteX0" fmla="*/ 1725746 w 3621540"/>
                <a:gd name="connsiteY0" fmla="*/ 36871 h 2769010"/>
                <a:gd name="connsiteX1" fmla="*/ 1548765 w 3621540"/>
                <a:gd name="connsiteY1" fmla="*/ 62681 h 2769010"/>
                <a:gd name="connsiteX2" fmla="*/ 1390220 w 3621540"/>
                <a:gd name="connsiteY2" fmla="*/ 77429 h 2769010"/>
                <a:gd name="connsiteX3" fmla="*/ 1309104 w 3621540"/>
                <a:gd name="connsiteY3" fmla="*/ 103239 h 2769010"/>
                <a:gd name="connsiteX4" fmla="*/ 1231675 w 3621540"/>
                <a:gd name="connsiteY4" fmla="*/ 151171 h 2769010"/>
                <a:gd name="connsiteX5" fmla="*/ 1065756 w 3621540"/>
                <a:gd name="connsiteY5" fmla="*/ 221226 h 2769010"/>
                <a:gd name="connsiteX6" fmla="*/ 992014 w 3621540"/>
                <a:gd name="connsiteY6" fmla="*/ 261784 h 2769010"/>
                <a:gd name="connsiteX7" fmla="*/ 936707 w 3621540"/>
                <a:gd name="connsiteY7" fmla="*/ 287594 h 2769010"/>
                <a:gd name="connsiteX8" fmla="*/ 844530 w 3621540"/>
                <a:gd name="connsiteY8" fmla="*/ 339213 h 2769010"/>
                <a:gd name="connsiteX9" fmla="*/ 815033 w 3621540"/>
                <a:gd name="connsiteY9" fmla="*/ 368710 h 2769010"/>
                <a:gd name="connsiteX10" fmla="*/ 744978 w 3621540"/>
                <a:gd name="connsiteY10" fmla="*/ 435078 h 2769010"/>
                <a:gd name="connsiteX11" fmla="*/ 700733 w 3621540"/>
                <a:gd name="connsiteY11" fmla="*/ 486697 h 2769010"/>
                <a:gd name="connsiteX12" fmla="*/ 645427 w 3621540"/>
                <a:gd name="connsiteY12" fmla="*/ 542004 h 2769010"/>
                <a:gd name="connsiteX13" fmla="*/ 615930 w 3621540"/>
                <a:gd name="connsiteY13" fmla="*/ 575187 h 2769010"/>
                <a:gd name="connsiteX14" fmla="*/ 597494 w 3621540"/>
                <a:gd name="connsiteY14" fmla="*/ 593623 h 2769010"/>
                <a:gd name="connsiteX15" fmla="*/ 575372 w 3621540"/>
                <a:gd name="connsiteY15" fmla="*/ 619433 h 2769010"/>
                <a:gd name="connsiteX16" fmla="*/ 538501 w 3621540"/>
                <a:gd name="connsiteY16" fmla="*/ 648929 h 2769010"/>
                <a:gd name="connsiteX17" fmla="*/ 483194 w 3621540"/>
                <a:gd name="connsiteY17" fmla="*/ 722671 h 2769010"/>
                <a:gd name="connsiteX18" fmla="*/ 427888 w 3621540"/>
                <a:gd name="connsiteY18" fmla="*/ 792726 h 2769010"/>
                <a:gd name="connsiteX19" fmla="*/ 413140 w 3621540"/>
                <a:gd name="connsiteY19" fmla="*/ 807474 h 2769010"/>
                <a:gd name="connsiteX20" fmla="*/ 376269 w 3621540"/>
                <a:gd name="connsiteY20" fmla="*/ 877529 h 2769010"/>
                <a:gd name="connsiteX21" fmla="*/ 343085 w 3621540"/>
                <a:gd name="connsiteY21" fmla="*/ 936523 h 2769010"/>
                <a:gd name="connsiteX22" fmla="*/ 313588 w 3621540"/>
                <a:gd name="connsiteY22" fmla="*/ 988142 h 2769010"/>
                <a:gd name="connsiteX23" fmla="*/ 309901 w 3621540"/>
                <a:gd name="connsiteY23" fmla="*/ 1010265 h 2769010"/>
                <a:gd name="connsiteX24" fmla="*/ 291465 w 3621540"/>
                <a:gd name="connsiteY24" fmla="*/ 1050823 h 2769010"/>
                <a:gd name="connsiteX25" fmla="*/ 273030 w 3621540"/>
                <a:gd name="connsiteY25" fmla="*/ 1069258 h 2769010"/>
                <a:gd name="connsiteX26" fmla="*/ 254594 w 3621540"/>
                <a:gd name="connsiteY26" fmla="*/ 1102442 h 2769010"/>
                <a:gd name="connsiteX27" fmla="*/ 239846 w 3621540"/>
                <a:gd name="connsiteY27" fmla="*/ 1117191 h 2769010"/>
                <a:gd name="connsiteX28" fmla="*/ 210349 w 3621540"/>
                <a:gd name="connsiteY28" fmla="*/ 1172497 h 2769010"/>
                <a:gd name="connsiteX29" fmla="*/ 199288 w 3621540"/>
                <a:gd name="connsiteY29" fmla="*/ 1183558 h 2769010"/>
                <a:gd name="connsiteX30" fmla="*/ 184540 w 3621540"/>
                <a:gd name="connsiteY30" fmla="*/ 1213055 h 2769010"/>
                <a:gd name="connsiteX31" fmla="*/ 177165 w 3621540"/>
                <a:gd name="connsiteY31" fmla="*/ 1242552 h 2769010"/>
                <a:gd name="connsiteX32" fmla="*/ 151356 w 3621540"/>
                <a:gd name="connsiteY32" fmla="*/ 1268362 h 2769010"/>
                <a:gd name="connsiteX33" fmla="*/ 132920 w 3621540"/>
                <a:gd name="connsiteY33" fmla="*/ 1312607 h 2769010"/>
                <a:gd name="connsiteX34" fmla="*/ 118172 w 3621540"/>
                <a:gd name="connsiteY34" fmla="*/ 1345791 h 2769010"/>
                <a:gd name="connsiteX35" fmla="*/ 99736 w 3621540"/>
                <a:gd name="connsiteY35" fmla="*/ 1371600 h 2769010"/>
                <a:gd name="connsiteX36" fmla="*/ 77614 w 3621540"/>
                <a:gd name="connsiteY36" fmla="*/ 1419533 h 2769010"/>
                <a:gd name="connsiteX37" fmla="*/ 62865 w 3621540"/>
                <a:gd name="connsiteY37" fmla="*/ 1441655 h 2769010"/>
                <a:gd name="connsiteX38" fmla="*/ 44430 w 3621540"/>
                <a:gd name="connsiteY38" fmla="*/ 1474839 h 2769010"/>
                <a:gd name="connsiteX39" fmla="*/ 25994 w 3621540"/>
                <a:gd name="connsiteY39" fmla="*/ 1530145 h 2769010"/>
                <a:gd name="connsiteX40" fmla="*/ 11246 w 3621540"/>
                <a:gd name="connsiteY40" fmla="*/ 1552268 h 2769010"/>
                <a:gd name="connsiteX41" fmla="*/ 7559 w 3621540"/>
                <a:gd name="connsiteY41" fmla="*/ 1589139 h 2769010"/>
                <a:gd name="connsiteX42" fmla="*/ 185 w 3621540"/>
                <a:gd name="connsiteY42" fmla="*/ 1644445 h 2769010"/>
                <a:gd name="connsiteX43" fmla="*/ 3872 w 3621540"/>
                <a:gd name="connsiteY43" fmla="*/ 1777181 h 2769010"/>
                <a:gd name="connsiteX44" fmla="*/ 11246 w 3621540"/>
                <a:gd name="connsiteY44" fmla="*/ 1865671 h 2769010"/>
                <a:gd name="connsiteX45" fmla="*/ 29682 w 3621540"/>
                <a:gd name="connsiteY45" fmla="*/ 1906229 h 2769010"/>
                <a:gd name="connsiteX46" fmla="*/ 48117 w 3621540"/>
                <a:gd name="connsiteY46" fmla="*/ 1957849 h 2769010"/>
                <a:gd name="connsiteX47" fmla="*/ 84988 w 3621540"/>
                <a:gd name="connsiteY47" fmla="*/ 2024216 h 2769010"/>
                <a:gd name="connsiteX48" fmla="*/ 103423 w 3621540"/>
                <a:gd name="connsiteY48" fmla="*/ 2072149 h 2769010"/>
                <a:gd name="connsiteX49" fmla="*/ 143982 w 3621540"/>
                <a:gd name="connsiteY49" fmla="*/ 2127455 h 2769010"/>
                <a:gd name="connsiteX50" fmla="*/ 169791 w 3621540"/>
                <a:gd name="connsiteY50" fmla="*/ 2149578 h 2769010"/>
                <a:gd name="connsiteX51" fmla="*/ 195601 w 3621540"/>
                <a:gd name="connsiteY51" fmla="*/ 2186449 h 2769010"/>
                <a:gd name="connsiteX52" fmla="*/ 232472 w 3621540"/>
                <a:gd name="connsiteY52" fmla="*/ 2227007 h 2769010"/>
                <a:gd name="connsiteX53" fmla="*/ 376269 w 3621540"/>
                <a:gd name="connsiteY53" fmla="*/ 2418736 h 2769010"/>
                <a:gd name="connsiteX54" fmla="*/ 450011 w 3621540"/>
                <a:gd name="connsiteY54" fmla="*/ 2477729 h 2769010"/>
                <a:gd name="connsiteX55" fmla="*/ 486882 w 3621540"/>
                <a:gd name="connsiteY55" fmla="*/ 2507226 h 2769010"/>
                <a:gd name="connsiteX56" fmla="*/ 579059 w 3621540"/>
                <a:gd name="connsiteY56" fmla="*/ 2547784 h 2769010"/>
                <a:gd name="connsiteX57" fmla="*/ 619617 w 3621540"/>
                <a:gd name="connsiteY57" fmla="*/ 2562533 h 2769010"/>
                <a:gd name="connsiteX58" fmla="*/ 759727 w 3621540"/>
                <a:gd name="connsiteY58" fmla="*/ 2639962 h 2769010"/>
                <a:gd name="connsiteX59" fmla="*/ 822407 w 3621540"/>
                <a:gd name="connsiteY59" fmla="*/ 2651023 h 2769010"/>
                <a:gd name="connsiteX60" fmla="*/ 903523 w 3621540"/>
                <a:gd name="connsiteY60" fmla="*/ 2669458 h 2769010"/>
                <a:gd name="connsiteX61" fmla="*/ 1143185 w 3621540"/>
                <a:gd name="connsiteY61" fmla="*/ 2676833 h 2769010"/>
                <a:gd name="connsiteX62" fmla="*/ 1227988 w 3621540"/>
                <a:gd name="connsiteY62" fmla="*/ 2713704 h 2769010"/>
                <a:gd name="connsiteX63" fmla="*/ 1301730 w 3621540"/>
                <a:gd name="connsiteY63" fmla="*/ 2732139 h 2769010"/>
                <a:gd name="connsiteX64" fmla="*/ 1345975 w 3621540"/>
                <a:gd name="connsiteY64" fmla="*/ 2713704 h 2769010"/>
                <a:gd name="connsiteX65" fmla="*/ 1408656 w 3621540"/>
                <a:gd name="connsiteY65" fmla="*/ 2695268 h 2769010"/>
                <a:gd name="connsiteX66" fmla="*/ 1430778 w 3621540"/>
                <a:gd name="connsiteY66" fmla="*/ 2680520 h 2769010"/>
                <a:gd name="connsiteX67" fmla="*/ 1548765 w 3621540"/>
                <a:gd name="connsiteY67" fmla="*/ 2702642 h 2769010"/>
                <a:gd name="connsiteX68" fmla="*/ 1629882 w 3621540"/>
                <a:gd name="connsiteY68" fmla="*/ 2735826 h 2769010"/>
                <a:gd name="connsiteX69" fmla="*/ 1699936 w 3621540"/>
                <a:gd name="connsiteY69" fmla="*/ 2746887 h 2769010"/>
                <a:gd name="connsiteX70" fmla="*/ 1755243 w 3621540"/>
                <a:gd name="connsiteY70" fmla="*/ 2754262 h 2769010"/>
                <a:gd name="connsiteX71" fmla="*/ 1865856 w 3621540"/>
                <a:gd name="connsiteY71" fmla="*/ 2761636 h 2769010"/>
                <a:gd name="connsiteX72" fmla="*/ 1913788 w 3621540"/>
                <a:gd name="connsiteY72" fmla="*/ 2769010 h 2769010"/>
                <a:gd name="connsiteX73" fmla="*/ 2087082 w 3621540"/>
                <a:gd name="connsiteY73" fmla="*/ 2761636 h 2769010"/>
                <a:gd name="connsiteX74" fmla="*/ 2123952 w 3621540"/>
                <a:gd name="connsiteY74" fmla="*/ 2743200 h 2769010"/>
                <a:gd name="connsiteX75" fmla="*/ 2216130 w 3621540"/>
                <a:gd name="connsiteY75" fmla="*/ 2728452 h 2769010"/>
                <a:gd name="connsiteX76" fmla="*/ 2293559 w 3621540"/>
                <a:gd name="connsiteY76" fmla="*/ 2713704 h 2769010"/>
                <a:gd name="connsiteX77" fmla="*/ 2463165 w 3621540"/>
                <a:gd name="connsiteY77" fmla="*/ 2706329 h 2769010"/>
                <a:gd name="connsiteX78" fmla="*/ 2533220 w 3621540"/>
                <a:gd name="connsiteY78" fmla="*/ 2702642 h 2769010"/>
                <a:gd name="connsiteX79" fmla="*/ 2614336 w 3621540"/>
                <a:gd name="connsiteY79" fmla="*/ 2691581 h 2769010"/>
                <a:gd name="connsiteX80" fmla="*/ 2728636 w 3621540"/>
                <a:gd name="connsiteY80" fmla="*/ 2687894 h 2769010"/>
                <a:gd name="connsiteX81" fmla="*/ 2872433 w 3621540"/>
                <a:gd name="connsiteY81" fmla="*/ 2676833 h 2769010"/>
                <a:gd name="connsiteX82" fmla="*/ 2964611 w 3621540"/>
                <a:gd name="connsiteY82" fmla="*/ 2665771 h 2769010"/>
                <a:gd name="connsiteX83" fmla="*/ 3008856 w 3621540"/>
                <a:gd name="connsiteY83" fmla="*/ 2662084 h 2769010"/>
                <a:gd name="connsiteX84" fmla="*/ 3049414 w 3621540"/>
                <a:gd name="connsiteY84" fmla="*/ 2651023 h 2769010"/>
                <a:gd name="connsiteX85" fmla="*/ 3078911 w 3621540"/>
                <a:gd name="connsiteY85" fmla="*/ 2639962 h 2769010"/>
                <a:gd name="connsiteX86" fmla="*/ 3101033 w 3621540"/>
                <a:gd name="connsiteY86" fmla="*/ 2632587 h 2769010"/>
                <a:gd name="connsiteX87" fmla="*/ 3160027 w 3621540"/>
                <a:gd name="connsiteY87" fmla="*/ 2588342 h 2769010"/>
                <a:gd name="connsiteX88" fmla="*/ 3189523 w 3621540"/>
                <a:gd name="connsiteY88" fmla="*/ 2569907 h 2769010"/>
                <a:gd name="connsiteX89" fmla="*/ 3211646 w 3621540"/>
                <a:gd name="connsiteY89" fmla="*/ 2551471 h 2769010"/>
                <a:gd name="connsiteX90" fmla="*/ 3252204 w 3621540"/>
                <a:gd name="connsiteY90" fmla="*/ 2521974 h 2769010"/>
                <a:gd name="connsiteX91" fmla="*/ 3281701 w 3621540"/>
                <a:gd name="connsiteY91" fmla="*/ 2492478 h 2769010"/>
                <a:gd name="connsiteX92" fmla="*/ 3318572 w 3621540"/>
                <a:gd name="connsiteY92" fmla="*/ 2433484 h 2769010"/>
                <a:gd name="connsiteX93" fmla="*/ 3362817 w 3621540"/>
                <a:gd name="connsiteY93" fmla="*/ 2363429 h 2769010"/>
                <a:gd name="connsiteX94" fmla="*/ 3384940 w 3621540"/>
                <a:gd name="connsiteY94" fmla="*/ 2337620 h 2769010"/>
                <a:gd name="connsiteX95" fmla="*/ 3392314 w 3621540"/>
                <a:gd name="connsiteY95" fmla="*/ 2311810 h 2769010"/>
                <a:gd name="connsiteX96" fmla="*/ 3436559 w 3621540"/>
                <a:gd name="connsiteY96" fmla="*/ 2252816 h 2769010"/>
                <a:gd name="connsiteX97" fmla="*/ 3484491 w 3621540"/>
                <a:gd name="connsiteY97" fmla="*/ 2153265 h 2769010"/>
                <a:gd name="connsiteX98" fmla="*/ 3488178 w 3621540"/>
                <a:gd name="connsiteY98" fmla="*/ 2094271 h 2769010"/>
                <a:gd name="connsiteX99" fmla="*/ 3506614 w 3621540"/>
                <a:gd name="connsiteY99" fmla="*/ 2031591 h 2769010"/>
                <a:gd name="connsiteX100" fmla="*/ 3513988 w 3621540"/>
                <a:gd name="connsiteY100" fmla="*/ 1991033 h 2769010"/>
                <a:gd name="connsiteX101" fmla="*/ 3517675 w 3621540"/>
                <a:gd name="connsiteY101" fmla="*/ 1939413 h 2769010"/>
                <a:gd name="connsiteX102" fmla="*/ 3528736 w 3621540"/>
                <a:gd name="connsiteY102" fmla="*/ 1906229 h 2769010"/>
                <a:gd name="connsiteX103" fmla="*/ 3536111 w 3621540"/>
                <a:gd name="connsiteY103" fmla="*/ 1876733 h 2769010"/>
                <a:gd name="connsiteX104" fmla="*/ 3543485 w 3621540"/>
                <a:gd name="connsiteY104" fmla="*/ 1832487 h 2769010"/>
                <a:gd name="connsiteX105" fmla="*/ 3554546 w 3621540"/>
                <a:gd name="connsiteY105" fmla="*/ 1740310 h 2769010"/>
                <a:gd name="connsiteX106" fmla="*/ 3576669 w 3621540"/>
                <a:gd name="connsiteY106" fmla="*/ 1629697 h 2769010"/>
                <a:gd name="connsiteX107" fmla="*/ 3591417 w 3621540"/>
                <a:gd name="connsiteY107" fmla="*/ 1537520 h 2769010"/>
                <a:gd name="connsiteX108" fmla="*/ 3595104 w 3621540"/>
                <a:gd name="connsiteY108" fmla="*/ 1474839 h 2769010"/>
                <a:gd name="connsiteX109" fmla="*/ 3617227 w 3621540"/>
                <a:gd name="connsiteY109" fmla="*/ 1201994 h 2769010"/>
                <a:gd name="connsiteX110" fmla="*/ 3606165 w 3621540"/>
                <a:gd name="connsiteY110" fmla="*/ 1080320 h 2769010"/>
                <a:gd name="connsiteX111" fmla="*/ 3595104 w 3621540"/>
                <a:gd name="connsiteY111" fmla="*/ 1043449 h 2769010"/>
                <a:gd name="connsiteX112" fmla="*/ 3569294 w 3621540"/>
                <a:gd name="connsiteY112" fmla="*/ 1002891 h 2769010"/>
                <a:gd name="connsiteX113" fmla="*/ 3510301 w 3621540"/>
                <a:gd name="connsiteY113" fmla="*/ 884904 h 2769010"/>
                <a:gd name="connsiteX114" fmla="*/ 3495552 w 3621540"/>
                <a:gd name="connsiteY114" fmla="*/ 851720 h 2769010"/>
                <a:gd name="connsiteX115" fmla="*/ 3484491 w 3621540"/>
                <a:gd name="connsiteY115" fmla="*/ 811162 h 2769010"/>
                <a:gd name="connsiteX116" fmla="*/ 3469743 w 3621540"/>
                <a:gd name="connsiteY116" fmla="*/ 781665 h 2769010"/>
                <a:gd name="connsiteX117" fmla="*/ 3454994 w 3621540"/>
                <a:gd name="connsiteY117" fmla="*/ 741107 h 2769010"/>
                <a:gd name="connsiteX118" fmla="*/ 3440246 w 3621540"/>
                <a:gd name="connsiteY118" fmla="*/ 715297 h 2769010"/>
                <a:gd name="connsiteX119" fmla="*/ 3425498 w 3621540"/>
                <a:gd name="connsiteY119" fmla="*/ 678426 h 2769010"/>
                <a:gd name="connsiteX120" fmla="*/ 3373878 w 3621540"/>
                <a:gd name="connsiteY120" fmla="*/ 593623 h 2769010"/>
                <a:gd name="connsiteX121" fmla="*/ 3355443 w 3621540"/>
                <a:gd name="connsiteY121" fmla="*/ 564126 h 2769010"/>
                <a:gd name="connsiteX122" fmla="*/ 3340694 w 3621540"/>
                <a:gd name="connsiteY122" fmla="*/ 545691 h 2769010"/>
                <a:gd name="connsiteX123" fmla="*/ 3318572 w 3621540"/>
                <a:gd name="connsiteY123" fmla="*/ 512507 h 2769010"/>
                <a:gd name="connsiteX124" fmla="*/ 3289075 w 3621540"/>
                <a:gd name="connsiteY124" fmla="*/ 475636 h 2769010"/>
                <a:gd name="connsiteX125" fmla="*/ 3233769 w 3621540"/>
                <a:gd name="connsiteY125" fmla="*/ 394520 h 2769010"/>
                <a:gd name="connsiteX126" fmla="*/ 3148965 w 3621540"/>
                <a:gd name="connsiteY126" fmla="*/ 287594 h 2769010"/>
                <a:gd name="connsiteX127" fmla="*/ 3101033 w 3621540"/>
                <a:gd name="connsiteY127" fmla="*/ 250723 h 2769010"/>
                <a:gd name="connsiteX128" fmla="*/ 3008856 w 3621540"/>
                <a:gd name="connsiteY128" fmla="*/ 180668 h 2769010"/>
                <a:gd name="connsiteX129" fmla="*/ 2960923 w 3621540"/>
                <a:gd name="connsiteY129" fmla="*/ 154858 h 2769010"/>
                <a:gd name="connsiteX130" fmla="*/ 2887182 w 3621540"/>
                <a:gd name="connsiteY130" fmla="*/ 110613 h 2769010"/>
                <a:gd name="connsiteX131" fmla="*/ 2857685 w 3621540"/>
                <a:gd name="connsiteY131" fmla="*/ 99552 h 2769010"/>
                <a:gd name="connsiteX132" fmla="*/ 2828188 w 3621540"/>
                <a:gd name="connsiteY132" fmla="*/ 84804 h 2769010"/>
                <a:gd name="connsiteX133" fmla="*/ 2798691 w 3621540"/>
                <a:gd name="connsiteY133" fmla="*/ 77429 h 2769010"/>
                <a:gd name="connsiteX134" fmla="*/ 2739698 w 3621540"/>
                <a:gd name="connsiteY134" fmla="*/ 62681 h 2769010"/>
                <a:gd name="connsiteX135" fmla="*/ 2651207 w 3621540"/>
                <a:gd name="connsiteY135" fmla="*/ 44245 h 2769010"/>
                <a:gd name="connsiteX136" fmla="*/ 2474227 w 3621540"/>
                <a:gd name="connsiteY136" fmla="*/ 18436 h 2769010"/>
                <a:gd name="connsiteX137" fmla="*/ 2455791 w 3621540"/>
                <a:gd name="connsiteY137" fmla="*/ 11062 h 2769010"/>
                <a:gd name="connsiteX138" fmla="*/ 2348865 w 3621540"/>
                <a:gd name="connsiteY138" fmla="*/ 0 h 2769010"/>
                <a:gd name="connsiteX139" fmla="*/ 1991217 w 3621540"/>
                <a:gd name="connsiteY139" fmla="*/ 7374 h 2769010"/>
                <a:gd name="connsiteX140" fmla="*/ 1958033 w 3621540"/>
                <a:gd name="connsiteY140" fmla="*/ 14749 h 2769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3621540" h="2769010">
                  <a:moveTo>
                    <a:pt x="1725746" y="36871"/>
                  </a:moveTo>
                  <a:cubicBezTo>
                    <a:pt x="1666752" y="45474"/>
                    <a:pt x="1608126" y="57159"/>
                    <a:pt x="1548765" y="62681"/>
                  </a:cubicBezTo>
                  <a:lnTo>
                    <a:pt x="1390220" y="77429"/>
                  </a:lnTo>
                  <a:cubicBezTo>
                    <a:pt x="1369720" y="83020"/>
                    <a:pt x="1327993" y="93204"/>
                    <a:pt x="1309104" y="103239"/>
                  </a:cubicBezTo>
                  <a:cubicBezTo>
                    <a:pt x="1282297" y="117480"/>
                    <a:pt x="1258514" y="136992"/>
                    <a:pt x="1231675" y="151171"/>
                  </a:cubicBezTo>
                  <a:cubicBezTo>
                    <a:pt x="1036808" y="254120"/>
                    <a:pt x="1178965" y="178100"/>
                    <a:pt x="1065756" y="221226"/>
                  </a:cubicBezTo>
                  <a:cubicBezTo>
                    <a:pt x="1043422" y="229734"/>
                    <a:pt x="1010908" y="251987"/>
                    <a:pt x="992014" y="261784"/>
                  </a:cubicBezTo>
                  <a:cubicBezTo>
                    <a:pt x="973953" y="271149"/>
                    <a:pt x="954520" y="277766"/>
                    <a:pt x="936707" y="287594"/>
                  </a:cubicBezTo>
                  <a:cubicBezTo>
                    <a:pt x="812480" y="356133"/>
                    <a:pt x="947354" y="292476"/>
                    <a:pt x="844530" y="339213"/>
                  </a:cubicBezTo>
                  <a:cubicBezTo>
                    <a:pt x="812902" y="378750"/>
                    <a:pt x="846261" y="340198"/>
                    <a:pt x="815033" y="368710"/>
                  </a:cubicBezTo>
                  <a:cubicBezTo>
                    <a:pt x="791278" y="390399"/>
                    <a:pt x="768183" y="412801"/>
                    <a:pt x="744978" y="435078"/>
                  </a:cubicBezTo>
                  <a:cubicBezTo>
                    <a:pt x="680891" y="496602"/>
                    <a:pt x="768329" y="412662"/>
                    <a:pt x="700733" y="486697"/>
                  </a:cubicBezTo>
                  <a:cubicBezTo>
                    <a:pt x="683154" y="505951"/>
                    <a:pt x="662748" y="522518"/>
                    <a:pt x="645427" y="542004"/>
                  </a:cubicBezTo>
                  <a:cubicBezTo>
                    <a:pt x="635595" y="553065"/>
                    <a:pt x="626000" y="564342"/>
                    <a:pt x="615930" y="575187"/>
                  </a:cubicBezTo>
                  <a:cubicBezTo>
                    <a:pt x="610016" y="581556"/>
                    <a:pt x="603367" y="587216"/>
                    <a:pt x="597494" y="593623"/>
                  </a:cubicBezTo>
                  <a:cubicBezTo>
                    <a:pt x="589837" y="601976"/>
                    <a:pt x="583638" y="611683"/>
                    <a:pt x="575372" y="619433"/>
                  </a:cubicBezTo>
                  <a:cubicBezTo>
                    <a:pt x="563890" y="630198"/>
                    <a:pt x="548984" y="637189"/>
                    <a:pt x="538501" y="648929"/>
                  </a:cubicBezTo>
                  <a:cubicBezTo>
                    <a:pt x="518037" y="671848"/>
                    <a:pt x="503427" y="699547"/>
                    <a:pt x="483194" y="722671"/>
                  </a:cubicBezTo>
                  <a:cubicBezTo>
                    <a:pt x="412463" y="803509"/>
                    <a:pt x="508463" y="692008"/>
                    <a:pt x="427888" y="792726"/>
                  </a:cubicBezTo>
                  <a:cubicBezTo>
                    <a:pt x="423545" y="798155"/>
                    <a:pt x="417079" y="801745"/>
                    <a:pt x="413140" y="807474"/>
                  </a:cubicBezTo>
                  <a:cubicBezTo>
                    <a:pt x="385152" y="848184"/>
                    <a:pt x="392665" y="842396"/>
                    <a:pt x="376269" y="877529"/>
                  </a:cubicBezTo>
                  <a:cubicBezTo>
                    <a:pt x="361582" y="909000"/>
                    <a:pt x="361811" y="906560"/>
                    <a:pt x="343085" y="936523"/>
                  </a:cubicBezTo>
                  <a:cubicBezTo>
                    <a:pt x="323324" y="1005689"/>
                    <a:pt x="353279" y="914432"/>
                    <a:pt x="313588" y="988142"/>
                  </a:cubicBezTo>
                  <a:cubicBezTo>
                    <a:pt x="310044" y="994724"/>
                    <a:pt x="312389" y="1003215"/>
                    <a:pt x="309901" y="1010265"/>
                  </a:cubicBezTo>
                  <a:cubicBezTo>
                    <a:pt x="304958" y="1024269"/>
                    <a:pt x="299336" y="1038230"/>
                    <a:pt x="291465" y="1050823"/>
                  </a:cubicBezTo>
                  <a:cubicBezTo>
                    <a:pt x="286859" y="1058192"/>
                    <a:pt x="278803" y="1062763"/>
                    <a:pt x="273030" y="1069258"/>
                  </a:cubicBezTo>
                  <a:cubicBezTo>
                    <a:pt x="242445" y="1103668"/>
                    <a:pt x="281003" y="1062829"/>
                    <a:pt x="254594" y="1102442"/>
                  </a:cubicBezTo>
                  <a:cubicBezTo>
                    <a:pt x="250737" y="1108227"/>
                    <a:pt x="243702" y="1111406"/>
                    <a:pt x="239846" y="1117191"/>
                  </a:cubicBezTo>
                  <a:cubicBezTo>
                    <a:pt x="187287" y="1196031"/>
                    <a:pt x="260641" y="1100652"/>
                    <a:pt x="210349" y="1172497"/>
                  </a:cubicBezTo>
                  <a:cubicBezTo>
                    <a:pt x="207359" y="1176769"/>
                    <a:pt x="202975" y="1179871"/>
                    <a:pt x="199288" y="1183558"/>
                  </a:cubicBezTo>
                  <a:cubicBezTo>
                    <a:pt x="194372" y="1193390"/>
                    <a:pt x="188400" y="1202762"/>
                    <a:pt x="184540" y="1213055"/>
                  </a:cubicBezTo>
                  <a:cubicBezTo>
                    <a:pt x="180981" y="1222545"/>
                    <a:pt x="182379" y="1233861"/>
                    <a:pt x="177165" y="1242552"/>
                  </a:cubicBezTo>
                  <a:cubicBezTo>
                    <a:pt x="170905" y="1252985"/>
                    <a:pt x="159959" y="1259759"/>
                    <a:pt x="151356" y="1268362"/>
                  </a:cubicBezTo>
                  <a:cubicBezTo>
                    <a:pt x="144784" y="1301220"/>
                    <a:pt x="152267" y="1273914"/>
                    <a:pt x="132920" y="1312607"/>
                  </a:cubicBezTo>
                  <a:cubicBezTo>
                    <a:pt x="127507" y="1323434"/>
                    <a:pt x="124106" y="1335241"/>
                    <a:pt x="118172" y="1345791"/>
                  </a:cubicBezTo>
                  <a:cubicBezTo>
                    <a:pt x="112989" y="1355006"/>
                    <a:pt x="104831" y="1362336"/>
                    <a:pt x="99736" y="1371600"/>
                  </a:cubicBezTo>
                  <a:cubicBezTo>
                    <a:pt x="91256" y="1387019"/>
                    <a:pt x="85810" y="1403961"/>
                    <a:pt x="77614" y="1419533"/>
                  </a:cubicBezTo>
                  <a:cubicBezTo>
                    <a:pt x="73486" y="1427376"/>
                    <a:pt x="67425" y="1434055"/>
                    <a:pt x="62865" y="1441655"/>
                  </a:cubicBezTo>
                  <a:cubicBezTo>
                    <a:pt x="56355" y="1452505"/>
                    <a:pt x="50089" y="1463521"/>
                    <a:pt x="44430" y="1474839"/>
                  </a:cubicBezTo>
                  <a:cubicBezTo>
                    <a:pt x="29019" y="1505661"/>
                    <a:pt x="45300" y="1486018"/>
                    <a:pt x="25994" y="1530145"/>
                  </a:cubicBezTo>
                  <a:cubicBezTo>
                    <a:pt x="22442" y="1538265"/>
                    <a:pt x="16162" y="1544894"/>
                    <a:pt x="11246" y="1552268"/>
                  </a:cubicBezTo>
                  <a:cubicBezTo>
                    <a:pt x="10017" y="1564558"/>
                    <a:pt x="9031" y="1576875"/>
                    <a:pt x="7559" y="1589139"/>
                  </a:cubicBezTo>
                  <a:cubicBezTo>
                    <a:pt x="5343" y="1607605"/>
                    <a:pt x="550" y="1625850"/>
                    <a:pt x="185" y="1644445"/>
                  </a:cubicBezTo>
                  <a:cubicBezTo>
                    <a:pt x="-683" y="1688699"/>
                    <a:pt x="1662" y="1732974"/>
                    <a:pt x="3872" y="1777181"/>
                  </a:cubicBezTo>
                  <a:cubicBezTo>
                    <a:pt x="5350" y="1806743"/>
                    <a:pt x="5441" y="1836647"/>
                    <a:pt x="11246" y="1865671"/>
                  </a:cubicBezTo>
                  <a:cubicBezTo>
                    <a:pt x="14158" y="1880233"/>
                    <a:pt x="24167" y="1892441"/>
                    <a:pt x="29682" y="1906229"/>
                  </a:cubicBezTo>
                  <a:cubicBezTo>
                    <a:pt x="36468" y="1923193"/>
                    <a:pt x="41090" y="1940983"/>
                    <a:pt x="48117" y="1957849"/>
                  </a:cubicBezTo>
                  <a:cubicBezTo>
                    <a:pt x="91045" y="2060879"/>
                    <a:pt x="42977" y="1935994"/>
                    <a:pt x="84988" y="2024216"/>
                  </a:cubicBezTo>
                  <a:cubicBezTo>
                    <a:pt x="92348" y="2039672"/>
                    <a:pt x="96095" y="2056678"/>
                    <a:pt x="103423" y="2072149"/>
                  </a:cubicBezTo>
                  <a:cubicBezTo>
                    <a:pt x="108632" y="2083145"/>
                    <a:pt x="140107" y="2123303"/>
                    <a:pt x="143982" y="2127455"/>
                  </a:cubicBezTo>
                  <a:cubicBezTo>
                    <a:pt x="151713" y="2135739"/>
                    <a:pt x="162330" y="2141050"/>
                    <a:pt x="169791" y="2149578"/>
                  </a:cubicBezTo>
                  <a:cubicBezTo>
                    <a:pt x="179670" y="2160868"/>
                    <a:pt x="186162" y="2174789"/>
                    <a:pt x="195601" y="2186449"/>
                  </a:cubicBezTo>
                  <a:cubicBezTo>
                    <a:pt x="207097" y="2200650"/>
                    <a:pt x="221612" y="2212314"/>
                    <a:pt x="232472" y="2227007"/>
                  </a:cubicBezTo>
                  <a:cubicBezTo>
                    <a:pt x="285423" y="2298647"/>
                    <a:pt x="313858" y="2359891"/>
                    <a:pt x="376269" y="2418736"/>
                  </a:cubicBezTo>
                  <a:cubicBezTo>
                    <a:pt x="399172" y="2440331"/>
                    <a:pt x="425430" y="2458065"/>
                    <a:pt x="450011" y="2477729"/>
                  </a:cubicBezTo>
                  <a:cubicBezTo>
                    <a:pt x="462301" y="2487561"/>
                    <a:pt x="472268" y="2501381"/>
                    <a:pt x="486882" y="2507226"/>
                  </a:cubicBezTo>
                  <a:cubicBezTo>
                    <a:pt x="625314" y="2562599"/>
                    <a:pt x="384692" y="2465550"/>
                    <a:pt x="579059" y="2547784"/>
                  </a:cubicBezTo>
                  <a:cubicBezTo>
                    <a:pt x="592308" y="2553389"/>
                    <a:pt x="606903" y="2555802"/>
                    <a:pt x="619617" y="2562533"/>
                  </a:cubicBezTo>
                  <a:cubicBezTo>
                    <a:pt x="660535" y="2584195"/>
                    <a:pt x="712095" y="2625077"/>
                    <a:pt x="759727" y="2639962"/>
                  </a:cubicBezTo>
                  <a:cubicBezTo>
                    <a:pt x="779977" y="2646290"/>
                    <a:pt x="801624" y="2646760"/>
                    <a:pt x="822407" y="2651023"/>
                  </a:cubicBezTo>
                  <a:cubicBezTo>
                    <a:pt x="849570" y="2656595"/>
                    <a:pt x="876484" y="2663313"/>
                    <a:pt x="903523" y="2669458"/>
                  </a:cubicBezTo>
                  <a:cubicBezTo>
                    <a:pt x="961502" y="2668140"/>
                    <a:pt x="1075021" y="2656693"/>
                    <a:pt x="1143185" y="2676833"/>
                  </a:cubicBezTo>
                  <a:cubicBezTo>
                    <a:pt x="1172746" y="2685567"/>
                    <a:pt x="1198884" y="2703552"/>
                    <a:pt x="1227988" y="2713704"/>
                  </a:cubicBezTo>
                  <a:cubicBezTo>
                    <a:pt x="1251911" y="2722049"/>
                    <a:pt x="1277149" y="2725994"/>
                    <a:pt x="1301730" y="2732139"/>
                  </a:cubicBezTo>
                  <a:cubicBezTo>
                    <a:pt x="1352064" y="2722072"/>
                    <a:pt x="1279650" y="2738576"/>
                    <a:pt x="1345975" y="2713704"/>
                  </a:cubicBezTo>
                  <a:cubicBezTo>
                    <a:pt x="1366367" y="2706057"/>
                    <a:pt x="1387762" y="2701413"/>
                    <a:pt x="1408656" y="2695268"/>
                  </a:cubicBezTo>
                  <a:cubicBezTo>
                    <a:pt x="1416030" y="2690352"/>
                    <a:pt x="1421921" y="2680825"/>
                    <a:pt x="1430778" y="2680520"/>
                  </a:cubicBezTo>
                  <a:cubicBezTo>
                    <a:pt x="1470668" y="2679145"/>
                    <a:pt x="1511635" y="2688269"/>
                    <a:pt x="1548765" y="2702642"/>
                  </a:cubicBezTo>
                  <a:cubicBezTo>
                    <a:pt x="1576009" y="2713188"/>
                    <a:pt x="1601844" y="2727620"/>
                    <a:pt x="1629882" y="2735826"/>
                  </a:cubicBezTo>
                  <a:cubicBezTo>
                    <a:pt x="1652571" y="2742467"/>
                    <a:pt x="1676547" y="2743447"/>
                    <a:pt x="1699936" y="2746887"/>
                  </a:cubicBezTo>
                  <a:cubicBezTo>
                    <a:pt x="1718337" y="2749593"/>
                    <a:pt x="1736716" y="2752627"/>
                    <a:pt x="1755243" y="2754262"/>
                  </a:cubicBezTo>
                  <a:cubicBezTo>
                    <a:pt x="1817857" y="2759787"/>
                    <a:pt x="1814200" y="2755179"/>
                    <a:pt x="1865856" y="2761636"/>
                  </a:cubicBezTo>
                  <a:cubicBezTo>
                    <a:pt x="1881896" y="2763641"/>
                    <a:pt x="1897811" y="2766552"/>
                    <a:pt x="1913788" y="2769010"/>
                  </a:cubicBezTo>
                  <a:cubicBezTo>
                    <a:pt x="1971553" y="2766552"/>
                    <a:pt x="2029696" y="2768683"/>
                    <a:pt x="2087082" y="2761636"/>
                  </a:cubicBezTo>
                  <a:cubicBezTo>
                    <a:pt x="2100720" y="2759961"/>
                    <a:pt x="2110974" y="2747714"/>
                    <a:pt x="2123952" y="2743200"/>
                  </a:cubicBezTo>
                  <a:cubicBezTo>
                    <a:pt x="2158707" y="2731111"/>
                    <a:pt x="2180453" y="2731425"/>
                    <a:pt x="2216130" y="2728452"/>
                  </a:cubicBezTo>
                  <a:cubicBezTo>
                    <a:pt x="2241940" y="2723536"/>
                    <a:pt x="2267390" y="2716048"/>
                    <a:pt x="2293559" y="2713704"/>
                  </a:cubicBezTo>
                  <a:cubicBezTo>
                    <a:pt x="2349922" y="2708656"/>
                    <a:pt x="2406636" y="2708938"/>
                    <a:pt x="2463165" y="2706329"/>
                  </a:cubicBezTo>
                  <a:lnTo>
                    <a:pt x="2533220" y="2702642"/>
                  </a:lnTo>
                  <a:cubicBezTo>
                    <a:pt x="2562432" y="2697773"/>
                    <a:pt x="2585071" y="2693009"/>
                    <a:pt x="2614336" y="2691581"/>
                  </a:cubicBezTo>
                  <a:cubicBezTo>
                    <a:pt x="2652411" y="2689724"/>
                    <a:pt x="2690536" y="2689123"/>
                    <a:pt x="2728636" y="2687894"/>
                  </a:cubicBezTo>
                  <a:lnTo>
                    <a:pt x="2872433" y="2676833"/>
                  </a:lnTo>
                  <a:cubicBezTo>
                    <a:pt x="2903244" y="2673944"/>
                    <a:pt x="2933844" y="2669097"/>
                    <a:pt x="2964611" y="2665771"/>
                  </a:cubicBezTo>
                  <a:cubicBezTo>
                    <a:pt x="2979325" y="2664180"/>
                    <a:pt x="2994108" y="2663313"/>
                    <a:pt x="3008856" y="2662084"/>
                  </a:cubicBezTo>
                  <a:cubicBezTo>
                    <a:pt x="3022375" y="2658397"/>
                    <a:pt x="3036051" y="2655243"/>
                    <a:pt x="3049414" y="2651023"/>
                  </a:cubicBezTo>
                  <a:cubicBezTo>
                    <a:pt x="3059427" y="2647861"/>
                    <a:pt x="3069022" y="2643494"/>
                    <a:pt x="3078911" y="2639962"/>
                  </a:cubicBezTo>
                  <a:cubicBezTo>
                    <a:pt x="3086231" y="2637348"/>
                    <a:pt x="3093659" y="2635045"/>
                    <a:pt x="3101033" y="2632587"/>
                  </a:cubicBezTo>
                  <a:cubicBezTo>
                    <a:pt x="3120698" y="2617839"/>
                    <a:pt x="3139183" y="2601370"/>
                    <a:pt x="3160027" y="2588342"/>
                  </a:cubicBezTo>
                  <a:cubicBezTo>
                    <a:pt x="3169859" y="2582197"/>
                    <a:pt x="3180088" y="2576646"/>
                    <a:pt x="3189523" y="2569907"/>
                  </a:cubicBezTo>
                  <a:cubicBezTo>
                    <a:pt x="3197334" y="2564328"/>
                    <a:pt x="3204021" y="2557302"/>
                    <a:pt x="3211646" y="2551471"/>
                  </a:cubicBezTo>
                  <a:cubicBezTo>
                    <a:pt x="3224925" y="2541316"/>
                    <a:pt x="3239417" y="2532742"/>
                    <a:pt x="3252204" y="2521974"/>
                  </a:cubicBezTo>
                  <a:cubicBezTo>
                    <a:pt x="3262840" y="2513017"/>
                    <a:pt x="3271869" y="2502310"/>
                    <a:pt x="3281701" y="2492478"/>
                  </a:cubicBezTo>
                  <a:cubicBezTo>
                    <a:pt x="3317275" y="2394648"/>
                    <a:pt x="3273690" y="2493327"/>
                    <a:pt x="3318572" y="2433484"/>
                  </a:cubicBezTo>
                  <a:cubicBezTo>
                    <a:pt x="3335143" y="2411389"/>
                    <a:pt x="3348069" y="2386781"/>
                    <a:pt x="3362817" y="2363429"/>
                  </a:cubicBezTo>
                  <a:cubicBezTo>
                    <a:pt x="3368868" y="2353849"/>
                    <a:pt x="3377566" y="2346223"/>
                    <a:pt x="3384940" y="2337620"/>
                  </a:cubicBezTo>
                  <a:cubicBezTo>
                    <a:pt x="3387398" y="2329017"/>
                    <a:pt x="3387662" y="2319453"/>
                    <a:pt x="3392314" y="2311810"/>
                  </a:cubicBezTo>
                  <a:cubicBezTo>
                    <a:pt x="3405095" y="2290813"/>
                    <a:pt x="3425895" y="2274963"/>
                    <a:pt x="3436559" y="2252816"/>
                  </a:cubicBezTo>
                  <a:lnTo>
                    <a:pt x="3484491" y="2153265"/>
                  </a:lnTo>
                  <a:cubicBezTo>
                    <a:pt x="3485720" y="2133600"/>
                    <a:pt x="3486310" y="2113885"/>
                    <a:pt x="3488178" y="2094271"/>
                  </a:cubicBezTo>
                  <a:cubicBezTo>
                    <a:pt x="3490200" y="2073041"/>
                    <a:pt x="3501578" y="2050897"/>
                    <a:pt x="3506614" y="2031591"/>
                  </a:cubicBezTo>
                  <a:cubicBezTo>
                    <a:pt x="3510083" y="2018295"/>
                    <a:pt x="3511530" y="2004552"/>
                    <a:pt x="3513988" y="1991033"/>
                  </a:cubicBezTo>
                  <a:cubicBezTo>
                    <a:pt x="3515217" y="1973826"/>
                    <a:pt x="3514719" y="1956408"/>
                    <a:pt x="3517675" y="1939413"/>
                  </a:cubicBezTo>
                  <a:cubicBezTo>
                    <a:pt x="3519673" y="1927926"/>
                    <a:pt x="3525446" y="1917415"/>
                    <a:pt x="3528736" y="1906229"/>
                  </a:cubicBezTo>
                  <a:cubicBezTo>
                    <a:pt x="3531596" y="1896506"/>
                    <a:pt x="3534123" y="1886671"/>
                    <a:pt x="3536111" y="1876733"/>
                  </a:cubicBezTo>
                  <a:cubicBezTo>
                    <a:pt x="3539043" y="1862071"/>
                    <a:pt x="3541371" y="1847289"/>
                    <a:pt x="3543485" y="1832487"/>
                  </a:cubicBezTo>
                  <a:cubicBezTo>
                    <a:pt x="3555834" y="1746043"/>
                    <a:pt x="3534265" y="1870116"/>
                    <a:pt x="3554546" y="1740310"/>
                  </a:cubicBezTo>
                  <a:cubicBezTo>
                    <a:pt x="3560050" y="1705083"/>
                    <a:pt x="3569154" y="1664763"/>
                    <a:pt x="3576669" y="1629697"/>
                  </a:cubicBezTo>
                  <a:cubicBezTo>
                    <a:pt x="3590857" y="1459441"/>
                    <a:pt x="3566903" y="1721383"/>
                    <a:pt x="3591417" y="1537520"/>
                  </a:cubicBezTo>
                  <a:cubicBezTo>
                    <a:pt x="3594183" y="1516774"/>
                    <a:pt x="3594300" y="1495753"/>
                    <a:pt x="3595104" y="1474839"/>
                  </a:cubicBezTo>
                  <a:cubicBezTo>
                    <a:pt x="3604593" y="1228126"/>
                    <a:pt x="3580068" y="1322755"/>
                    <a:pt x="3617227" y="1201994"/>
                  </a:cubicBezTo>
                  <a:cubicBezTo>
                    <a:pt x="3624274" y="1145617"/>
                    <a:pt x="3624048" y="1169734"/>
                    <a:pt x="3606165" y="1080320"/>
                  </a:cubicBezTo>
                  <a:cubicBezTo>
                    <a:pt x="3603649" y="1067738"/>
                    <a:pt x="3600621" y="1055034"/>
                    <a:pt x="3595104" y="1043449"/>
                  </a:cubicBezTo>
                  <a:cubicBezTo>
                    <a:pt x="3588214" y="1028981"/>
                    <a:pt x="3577045" y="1016916"/>
                    <a:pt x="3569294" y="1002891"/>
                  </a:cubicBezTo>
                  <a:cubicBezTo>
                    <a:pt x="3488838" y="857304"/>
                    <a:pt x="3536124" y="945156"/>
                    <a:pt x="3510301" y="884904"/>
                  </a:cubicBezTo>
                  <a:cubicBezTo>
                    <a:pt x="3505533" y="873778"/>
                    <a:pt x="3499551" y="863145"/>
                    <a:pt x="3495552" y="851720"/>
                  </a:cubicBezTo>
                  <a:cubicBezTo>
                    <a:pt x="3490923" y="838494"/>
                    <a:pt x="3489335" y="824311"/>
                    <a:pt x="3484491" y="811162"/>
                  </a:cubicBezTo>
                  <a:cubicBezTo>
                    <a:pt x="3480691" y="800847"/>
                    <a:pt x="3474009" y="791796"/>
                    <a:pt x="3469743" y="781665"/>
                  </a:cubicBezTo>
                  <a:cubicBezTo>
                    <a:pt x="3464161" y="768407"/>
                    <a:pt x="3460837" y="754253"/>
                    <a:pt x="3454994" y="741107"/>
                  </a:cubicBezTo>
                  <a:cubicBezTo>
                    <a:pt x="3450970" y="732052"/>
                    <a:pt x="3444465" y="724263"/>
                    <a:pt x="3440246" y="715297"/>
                  </a:cubicBezTo>
                  <a:cubicBezTo>
                    <a:pt x="3434610" y="703320"/>
                    <a:pt x="3431837" y="690047"/>
                    <a:pt x="3425498" y="678426"/>
                  </a:cubicBezTo>
                  <a:cubicBezTo>
                    <a:pt x="3409651" y="649374"/>
                    <a:pt x="3391171" y="621838"/>
                    <a:pt x="3373878" y="593623"/>
                  </a:cubicBezTo>
                  <a:cubicBezTo>
                    <a:pt x="3367819" y="583737"/>
                    <a:pt x="3362686" y="573180"/>
                    <a:pt x="3355443" y="564126"/>
                  </a:cubicBezTo>
                  <a:cubicBezTo>
                    <a:pt x="3350527" y="557981"/>
                    <a:pt x="3345268" y="552095"/>
                    <a:pt x="3340694" y="545691"/>
                  </a:cubicBezTo>
                  <a:cubicBezTo>
                    <a:pt x="3332967" y="534873"/>
                    <a:pt x="3326458" y="523209"/>
                    <a:pt x="3318572" y="512507"/>
                  </a:cubicBezTo>
                  <a:cubicBezTo>
                    <a:pt x="3309235" y="499836"/>
                    <a:pt x="3298261" y="488417"/>
                    <a:pt x="3289075" y="475636"/>
                  </a:cubicBezTo>
                  <a:cubicBezTo>
                    <a:pt x="3269975" y="449062"/>
                    <a:pt x="3252724" y="421197"/>
                    <a:pt x="3233769" y="394520"/>
                  </a:cubicBezTo>
                  <a:cubicBezTo>
                    <a:pt x="3205200" y="354311"/>
                    <a:pt x="3181360" y="324039"/>
                    <a:pt x="3148965" y="287594"/>
                  </a:cubicBezTo>
                  <a:cubicBezTo>
                    <a:pt x="3123592" y="259049"/>
                    <a:pt x="3136217" y="276312"/>
                    <a:pt x="3101033" y="250723"/>
                  </a:cubicBezTo>
                  <a:cubicBezTo>
                    <a:pt x="3069822" y="228024"/>
                    <a:pt x="3042835" y="198965"/>
                    <a:pt x="3008856" y="180668"/>
                  </a:cubicBezTo>
                  <a:cubicBezTo>
                    <a:pt x="2992878" y="172065"/>
                    <a:pt x="2976649" y="163913"/>
                    <a:pt x="2960923" y="154858"/>
                  </a:cubicBezTo>
                  <a:cubicBezTo>
                    <a:pt x="2936081" y="140555"/>
                    <a:pt x="2914022" y="120678"/>
                    <a:pt x="2887182" y="110613"/>
                  </a:cubicBezTo>
                  <a:cubicBezTo>
                    <a:pt x="2877350" y="106926"/>
                    <a:pt x="2867306" y="103761"/>
                    <a:pt x="2857685" y="99552"/>
                  </a:cubicBezTo>
                  <a:cubicBezTo>
                    <a:pt x="2847614" y="95146"/>
                    <a:pt x="2838481" y="88664"/>
                    <a:pt x="2828188" y="84804"/>
                  </a:cubicBezTo>
                  <a:cubicBezTo>
                    <a:pt x="2818698" y="81245"/>
                    <a:pt x="2808378" y="80410"/>
                    <a:pt x="2798691" y="77429"/>
                  </a:cubicBezTo>
                  <a:cubicBezTo>
                    <a:pt x="2736940" y="58428"/>
                    <a:pt x="2850212" y="84784"/>
                    <a:pt x="2739698" y="62681"/>
                  </a:cubicBezTo>
                  <a:cubicBezTo>
                    <a:pt x="2710153" y="56772"/>
                    <a:pt x="2680884" y="49452"/>
                    <a:pt x="2651207" y="44245"/>
                  </a:cubicBezTo>
                  <a:cubicBezTo>
                    <a:pt x="2590733" y="33636"/>
                    <a:pt x="2534109" y="26420"/>
                    <a:pt x="2474227" y="18436"/>
                  </a:cubicBezTo>
                  <a:cubicBezTo>
                    <a:pt x="2468082" y="15978"/>
                    <a:pt x="2462186" y="12767"/>
                    <a:pt x="2455791" y="11062"/>
                  </a:cubicBezTo>
                  <a:cubicBezTo>
                    <a:pt x="2414612" y="81"/>
                    <a:pt x="2396694" y="2517"/>
                    <a:pt x="2348865" y="0"/>
                  </a:cubicBezTo>
                  <a:lnTo>
                    <a:pt x="1991217" y="7374"/>
                  </a:lnTo>
                  <a:cubicBezTo>
                    <a:pt x="1963095" y="8178"/>
                    <a:pt x="1968183" y="4599"/>
                    <a:pt x="1958033" y="14749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645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FCD441D-EE46-BBAA-07F8-AA143E32AD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4" t="6519" r="-214" b="11337"/>
            <a:stretch/>
          </p:blipFill>
          <p:spPr>
            <a:xfrm>
              <a:off x="1172706" y="991584"/>
              <a:ext cx="11094364" cy="5771481"/>
            </a:xfrm>
            <a:prstGeom prst="rect">
              <a:avLst/>
            </a:prstGeom>
          </p:spPr>
        </p:pic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674DAA8-73AF-7655-A1D6-11434F08EDBC}"/>
                </a:ext>
              </a:extLst>
            </p:cNvPr>
            <p:cNvSpPr/>
            <p:nvPr/>
          </p:nvSpPr>
          <p:spPr>
            <a:xfrm>
              <a:off x="5571032" y="2427765"/>
              <a:ext cx="1860850" cy="1110716"/>
            </a:xfrm>
            <a:custGeom>
              <a:avLst/>
              <a:gdLst>
                <a:gd name="connsiteX0" fmla="*/ 1533832 w 1637071"/>
                <a:gd name="connsiteY0" fmla="*/ 895964 h 895964"/>
                <a:gd name="connsiteX1" fmla="*/ 379771 w 1637071"/>
                <a:gd name="connsiteY1" fmla="*/ 612058 h 895964"/>
                <a:gd name="connsiteX2" fmla="*/ 0 w 1637071"/>
                <a:gd name="connsiteY2" fmla="*/ 173293 h 895964"/>
                <a:gd name="connsiteX3" fmla="*/ 228600 w 1637071"/>
                <a:gd name="connsiteY3" fmla="*/ 0 h 895964"/>
                <a:gd name="connsiteX4" fmla="*/ 1637071 w 1637071"/>
                <a:gd name="connsiteY4" fmla="*/ 567812 h 895964"/>
                <a:gd name="connsiteX5" fmla="*/ 1519084 w 1637071"/>
                <a:gd name="connsiteY5" fmla="*/ 766916 h 895964"/>
                <a:gd name="connsiteX6" fmla="*/ 1463777 w 1637071"/>
                <a:gd name="connsiteY6" fmla="*/ 866467 h 895964"/>
                <a:gd name="connsiteX0" fmla="*/ 1436561 w 1637071"/>
                <a:gd name="connsiteY0" fmla="*/ 910751 h 910751"/>
                <a:gd name="connsiteX1" fmla="*/ 379771 w 1637071"/>
                <a:gd name="connsiteY1" fmla="*/ 612058 h 910751"/>
                <a:gd name="connsiteX2" fmla="*/ 0 w 1637071"/>
                <a:gd name="connsiteY2" fmla="*/ 173293 h 910751"/>
                <a:gd name="connsiteX3" fmla="*/ 228600 w 1637071"/>
                <a:gd name="connsiteY3" fmla="*/ 0 h 910751"/>
                <a:gd name="connsiteX4" fmla="*/ 1637071 w 1637071"/>
                <a:gd name="connsiteY4" fmla="*/ 567812 h 910751"/>
                <a:gd name="connsiteX5" fmla="*/ 1519084 w 1637071"/>
                <a:gd name="connsiteY5" fmla="*/ 766916 h 910751"/>
                <a:gd name="connsiteX6" fmla="*/ 1463777 w 1637071"/>
                <a:gd name="connsiteY6" fmla="*/ 866467 h 910751"/>
                <a:gd name="connsiteX0" fmla="*/ 1436561 w 1637071"/>
                <a:gd name="connsiteY0" fmla="*/ 910751 h 910751"/>
                <a:gd name="connsiteX1" fmla="*/ 379771 w 1637071"/>
                <a:gd name="connsiteY1" fmla="*/ 612058 h 910751"/>
                <a:gd name="connsiteX2" fmla="*/ 0 w 1637071"/>
                <a:gd name="connsiteY2" fmla="*/ 173293 h 910751"/>
                <a:gd name="connsiteX3" fmla="*/ 228600 w 1637071"/>
                <a:gd name="connsiteY3" fmla="*/ 0 h 910751"/>
                <a:gd name="connsiteX4" fmla="*/ 1637071 w 1637071"/>
                <a:gd name="connsiteY4" fmla="*/ 567812 h 910751"/>
                <a:gd name="connsiteX5" fmla="*/ 1519084 w 1637071"/>
                <a:gd name="connsiteY5" fmla="*/ 766916 h 910751"/>
                <a:gd name="connsiteX6" fmla="*/ 1438894 w 1637071"/>
                <a:gd name="connsiteY6" fmla="*/ 908363 h 910751"/>
                <a:gd name="connsiteX0" fmla="*/ 1436561 w 1519084"/>
                <a:gd name="connsiteY0" fmla="*/ 910751 h 910751"/>
                <a:gd name="connsiteX1" fmla="*/ 379771 w 1519084"/>
                <a:gd name="connsiteY1" fmla="*/ 612058 h 910751"/>
                <a:gd name="connsiteX2" fmla="*/ 0 w 1519084"/>
                <a:gd name="connsiteY2" fmla="*/ 173293 h 910751"/>
                <a:gd name="connsiteX3" fmla="*/ 228600 w 1519084"/>
                <a:gd name="connsiteY3" fmla="*/ 0 h 910751"/>
                <a:gd name="connsiteX4" fmla="*/ 1238371 w 1519084"/>
                <a:gd name="connsiteY4" fmla="*/ 407004 h 910751"/>
                <a:gd name="connsiteX5" fmla="*/ 1519084 w 1519084"/>
                <a:gd name="connsiteY5" fmla="*/ 766916 h 910751"/>
                <a:gd name="connsiteX6" fmla="*/ 1438894 w 1519084"/>
                <a:gd name="connsiteY6" fmla="*/ 908363 h 910751"/>
                <a:gd name="connsiteX0" fmla="*/ 1436561 w 1438894"/>
                <a:gd name="connsiteY0" fmla="*/ 910751 h 910751"/>
                <a:gd name="connsiteX1" fmla="*/ 379771 w 1438894"/>
                <a:gd name="connsiteY1" fmla="*/ 612058 h 910751"/>
                <a:gd name="connsiteX2" fmla="*/ 0 w 1438894"/>
                <a:gd name="connsiteY2" fmla="*/ 173293 h 910751"/>
                <a:gd name="connsiteX3" fmla="*/ 228600 w 1438894"/>
                <a:gd name="connsiteY3" fmla="*/ 0 h 910751"/>
                <a:gd name="connsiteX4" fmla="*/ 1238371 w 1438894"/>
                <a:gd name="connsiteY4" fmla="*/ 407004 h 910751"/>
                <a:gd name="connsiteX5" fmla="*/ 1125475 w 1438894"/>
                <a:gd name="connsiteY5" fmla="*/ 626441 h 910751"/>
                <a:gd name="connsiteX6" fmla="*/ 1438894 w 1438894"/>
                <a:gd name="connsiteY6" fmla="*/ 908363 h 910751"/>
                <a:gd name="connsiteX0" fmla="*/ 1436561 w 1438894"/>
                <a:gd name="connsiteY0" fmla="*/ 910751 h 910751"/>
                <a:gd name="connsiteX1" fmla="*/ 379771 w 1438894"/>
                <a:gd name="connsiteY1" fmla="*/ 612058 h 910751"/>
                <a:gd name="connsiteX2" fmla="*/ 0 w 1438894"/>
                <a:gd name="connsiteY2" fmla="*/ 173293 h 910751"/>
                <a:gd name="connsiteX3" fmla="*/ 228600 w 1438894"/>
                <a:gd name="connsiteY3" fmla="*/ 0 h 910751"/>
                <a:gd name="connsiteX4" fmla="*/ 1238371 w 1438894"/>
                <a:gd name="connsiteY4" fmla="*/ 407004 h 910751"/>
                <a:gd name="connsiteX5" fmla="*/ 1125475 w 1438894"/>
                <a:gd name="connsiteY5" fmla="*/ 626441 h 910751"/>
                <a:gd name="connsiteX6" fmla="*/ 1325818 w 1438894"/>
                <a:gd name="connsiteY6" fmla="*/ 692149 h 910751"/>
                <a:gd name="connsiteX7" fmla="*/ 1438894 w 1438894"/>
                <a:gd name="connsiteY7" fmla="*/ 908363 h 910751"/>
                <a:gd name="connsiteX0" fmla="*/ 1436561 w 1436561"/>
                <a:gd name="connsiteY0" fmla="*/ 910751 h 910751"/>
                <a:gd name="connsiteX1" fmla="*/ 379771 w 1436561"/>
                <a:gd name="connsiteY1" fmla="*/ 612058 h 910751"/>
                <a:gd name="connsiteX2" fmla="*/ 0 w 1436561"/>
                <a:gd name="connsiteY2" fmla="*/ 173293 h 910751"/>
                <a:gd name="connsiteX3" fmla="*/ 228600 w 1436561"/>
                <a:gd name="connsiteY3" fmla="*/ 0 h 910751"/>
                <a:gd name="connsiteX4" fmla="*/ 1238371 w 1436561"/>
                <a:gd name="connsiteY4" fmla="*/ 407004 h 910751"/>
                <a:gd name="connsiteX5" fmla="*/ 1125475 w 1436561"/>
                <a:gd name="connsiteY5" fmla="*/ 626441 h 910751"/>
                <a:gd name="connsiteX6" fmla="*/ 1325818 w 1436561"/>
                <a:gd name="connsiteY6" fmla="*/ 692149 h 910751"/>
                <a:gd name="connsiteX7" fmla="*/ 1252268 w 1436561"/>
                <a:gd name="connsiteY7" fmla="*/ 862154 h 910751"/>
                <a:gd name="connsiteX0" fmla="*/ 1251632 w 1325818"/>
                <a:gd name="connsiteY0" fmla="*/ 860845 h 862154"/>
                <a:gd name="connsiteX1" fmla="*/ 379771 w 1325818"/>
                <a:gd name="connsiteY1" fmla="*/ 612058 h 862154"/>
                <a:gd name="connsiteX2" fmla="*/ 0 w 1325818"/>
                <a:gd name="connsiteY2" fmla="*/ 173293 h 862154"/>
                <a:gd name="connsiteX3" fmla="*/ 228600 w 1325818"/>
                <a:gd name="connsiteY3" fmla="*/ 0 h 862154"/>
                <a:gd name="connsiteX4" fmla="*/ 1238371 w 1325818"/>
                <a:gd name="connsiteY4" fmla="*/ 407004 h 862154"/>
                <a:gd name="connsiteX5" fmla="*/ 1125475 w 1325818"/>
                <a:gd name="connsiteY5" fmla="*/ 626441 h 862154"/>
                <a:gd name="connsiteX6" fmla="*/ 1325818 w 1325818"/>
                <a:gd name="connsiteY6" fmla="*/ 692149 h 862154"/>
                <a:gd name="connsiteX7" fmla="*/ 1252268 w 1325818"/>
                <a:gd name="connsiteY7" fmla="*/ 862154 h 86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5818" h="862154">
                  <a:moveTo>
                    <a:pt x="1251632" y="860845"/>
                  </a:moveTo>
                  <a:lnTo>
                    <a:pt x="379771" y="612058"/>
                  </a:lnTo>
                  <a:lnTo>
                    <a:pt x="0" y="173293"/>
                  </a:lnTo>
                  <a:lnTo>
                    <a:pt x="228600" y="0"/>
                  </a:lnTo>
                  <a:lnTo>
                    <a:pt x="1238371" y="407004"/>
                  </a:lnTo>
                  <a:lnTo>
                    <a:pt x="1125475" y="626441"/>
                  </a:lnTo>
                  <a:cubicBezTo>
                    <a:pt x="1155496" y="652656"/>
                    <a:pt x="1295797" y="665934"/>
                    <a:pt x="1325818" y="692149"/>
                  </a:cubicBezTo>
                  <a:lnTo>
                    <a:pt x="1252268" y="862154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645"/>
            </a:p>
          </p:txBody>
        </p:sp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4C27F5D8-0AF4-79B0-17BC-CC792FF1BE7C}"/>
                </a:ext>
              </a:extLst>
            </p:cNvPr>
            <p:cNvSpPr txBox="1"/>
            <p:nvPr/>
          </p:nvSpPr>
          <p:spPr>
            <a:xfrm>
              <a:off x="6408609" y="4295775"/>
              <a:ext cx="1023510" cy="523206"/>
            </a:xfrm>
            <a:prstGeom prst="rect">
              <a:avLst/>
            </a:prstGeom>
            <a:solidFill>
              <a:schemeClr val="bg1">
                <a:alpha val="38000"/>
              </a:schemeClr>
            </a:solidFill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algn="ctr">
                <a:defRPr sz="1400" b="1">
                  <a:latin typeface="Century Gothic" panose="020B0502020202020204" pitchFamily="34" charset="0"/>
                </a:defRPr>
              </a:lvl1pPr>
            </a:lstStyle>
            <a:p>
              <a:r>
                <a:rPr lang="fr-FR" sz="1399"/>
                <a:t>Réservoir </a:t>
              </a:r>
            </a:p>
            <a:p>
              <a:r>
                <a:rPr lang="fr-FR" sz="1399"/>
                <a:t>des Lilas </a:t>
              </a: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AB0E40EB-EB2A-B50C-94CB-696F4E4C7750}"/>
                </a:ext>
              </a:extLst>
            </p:cNvPr>
            <p:cNvSpPr txBox="1"/>
            <p:nvPr/>
          </p:nvSpPr>
          <p:spPr>
            <a:xfrm>
              <a:off x="3186655" y="2842328"/>
              <a:ext cx="1333032" cy="523206"/>
            </a:xfrm>
            <a:prstGeom prst="rect">
              <a:avLst/>
            </a:prstGeom>
            <a:solidFill>
              <a:schemeClr val="bg1">
                <a:alpha val="38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399" b="1">
                  <a:latin typeface="Century Gothic" panose="020B0502020202020204" pitchFamily="34" charset="0"/>
                </a:rPr>
                <a:t>Hôpital </a:t>
              </a:r>
              <a:br>
                <a:rPr lang="fr-FR" sz="1399" b="1">
                  <a:latin typeface="Century Gothic" panose="020B0502020202020204" pitchFamily="34" charset="0"/>
                </a:rPr>
              </a:br>
              <a:r>
                <a:rPr lang="fr-FR" sz="1399" b="1">
                  <a:latin typeface="Century Gothic" panose="020B0502020202020204" pitchFamily="34" charset="0"/>
                </a:rPr>
                <a:t>Robert Debré</a:t>
              </a:r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170DC954-B7D3-C2C5-3D62-5905AE0A9739}"/>
                </a:ext>
              </a:extLst>
            </p:cNvPr>
            <p:cNvSpPr txBox="1"/>
            <p:nvPr/>
          </p:nvSpPr>
          <p:spPr>
            <a:xfrm rot="1498328">
              <a:off x="6833233" y="2578139"/>
              <a:ext cx="1534755" cy="292394"/>
            </a:xfrm>
            <a:prstGeom prst="rect">
              <a:avLst/>
            </a:prstGeom>
            <a:solidFill>
              <a:schemeClr val="bg1">
                <a:alpha val="38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algn="ctr">
                <a:defRPr sz="1400" b="1">
                  <a:latin typeface="Century Gothic" panose="020B0502020202020204" pitchFamily="34" charset="0"/>
                </a:defRPr>
              </a:lvl1pPr>
            </a:lstStyle>
            <a:p>
              <a:r>
                <a:rPr lang="fr-FR" sz="1299"/>
                <a:t>Bd périphérique</a:t>
              </a:r>
            </a:p>
          </p:txBody>
        </p:sp>
      </p:grpSp>
      <p:sp>
        <p:nvSpPr>
          <p:cNvPr id="11" name="ZoneTexte 10">
            <a:extLst>
              <a:ext uri="{FF2B5EF4-FFF2-40B4-BE49-F238E27FC236}">
                <a16:creationId xmlns:a16="http://schemas.microsoft.com/office/drawing/2014/main" id="{EB7E1771-E8A5-51B4-A21C-C5EB70549445}"/>
              </a:ext>
            </a:extLst>
          </p:cNvPr>
          <p:cNvSpPr txBox="1"/>
          <p:nvPr/>
        </p:nvSpPr>
        <p:spPr>
          <a:xfrm rot="1145496">
            <a:off x="4211435" y="6111728"/>
            <a:ext cx="1183893" cy="292259"/>
          </a:xfrm>
          <a:prstGeom prst="rect">
            <a:avLst/>
          </a:prstGeom>
          <a:solidFill>
            <a:schemeClr val="bg1">
              <a:alpha val="38000"/>
            </a:schemeClr>
          </a:solidFill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400" b="1">
                <a:latin typeface="Century Gothic" panose="020B0502020202020204" pitchFamily="34" charset="0"/>
              </a:defRPr>
            </a:lvl1pPr>
          </a:lstStyle>
          <a:p>
            <a:r>
              <a:rPr lang="fr-FR" sz="1299"/>
              <a:t>Bd Serrurier</a:t>
            </a:r>
          </a:p>
        </p:txBody>
      </p:sp>
      <p:sp>
        <p:nvSpPr>
          <p:cNvPr id="12" name="Flèche : droite 11">
            <a:extLst>
              <a:ext uri="{FF2B5EF4-FFF2-40B4-BE49-F238E27FC236}">
                <a16:creationId xmlns:a16="http://schemas.microsoft.com/office/drawing/2014/main" id="{528727C2-96FF-0CF7-18F9-B475AD7208C4}"/>
              </a:ext>
            </a:extLst>
          </p:cNvPr>
          <p:cNvSpPr/>
          <p:nvPr/>
        </p:nvSpPr>
        <p:spPr>
          <a:xfrm rot="17478032">
            <a:off x="3805283" y="5406361"/>
            <a:ext cx="244362" cy="1714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94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C5E1F3-56C3-933A-DE0F-D75D8C55CA89}"/>
              </a:ext>
            </a:extLst>
          </p:cNvPr>
          <p:cNvSpPr txBox="1"/>
          <p:nvPr/>
        </p:nvSpPr>
        <p:spPr>
          <a:xfrm>
            <a:off x="1175266" y="6755910"/>
            <a:ext cx="4981246" cy="54604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fr-FR" sz="1549" b="1" dirty="0">
                <a:latin typeface="Century Gothic" panose="020B0502020202020204" pitchFamily="34" charset="0"/>
              </a:rPr>
              <a:t>Terrain = 4 700 m² d’emprise</a:t>
            </a:r>
          </a:p>
          <a:p>
            <a:endParaRPr lang="fr-FR" sz="1399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059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pour une image  3"/>
          <p:cNvPicPr>
            <a:picLocks noGrp="1" noChangeAspect="1"/>
          </p:cNvPicPr>
          <p:nvPr>
            <p:ph type="pic" sz="quarter" idx="2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9" r="16689"/>
          <a:stretch>
            <a:fillRect/>
          </a:stretch>
        </p:blipFill>
        <p:spPr/>
      </p:pic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759006" y="2932888"/>
            <a:ext cx="5620707" cy="2050555"/>
          </a:xfrm>
        </p:spPr>
        <p:txBody>
          <a:bodyPr>
            <a:normAutofit/>
          </a:bodyPr>
          <a:lstStyle/>
          <a:p>
            <a:r>
              <a:rPr lang="fr-FR" sz="6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Le projet architectural</a:t>
            </a:r>
          </a:p>
        </p:txBody>
      </p:sp>
    </p:spTree>
    <p:extLst>
      <p:ext uri="{BB962C8B-B14F-4D97-AF65-F5344CB8AC3E}">
        <p14:creationId xmlns:p14="http://schemas.microsoft.com/office/powerpoint/2010/main" val="45614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2390A871-8181-78E3-7318-3A9DFEF8147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124"/>
          <a:stretch/>
        </p:blipFill>
        <p:spPr>
          <a:xfrm>
            <a:off x="0" y="-1"/>
            <a:ext cx="13515029" cy="755967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D8F03A51-D6A3-BDD7-5DEE-1AFB9370A7F9}"/>
              </a:ext>
            </a:extLst>
          </p:cNvPr>
          <p:cNvSpPr txBox="1"/>
          <p:nvPr/>
        </p:nvSpPr>
        <p:spPr>
          <a:xfrm>
            <a:off x="7586937" y="6895251"/>
            <a:ext cx="5771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fr-FR" dirty="0"/>
              <a:t>LA FAÇADE OUVERTE ET ANIMÉE SUR L’HOPITAL</a:t>
            </a:r>
          </a:p>
        </p:txBody>
      </p:sp>
    </p:spTree>
    <p:extLst>
      <p:ext uri="{BB962C8B-B14F-4D97-AF65-F5344CB8AC3E}">
        <p14:creationId xmlns:p14="http://schemas.microsoft.com/office/powerpoint/2010/main" val="3450408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9787F60-87A3-ED3C-3D45-83DE53E4460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83" t="2644"/>
          <a:stretch/>
        </p:blipFill>
        <p:spPr>
          <a:xfrm>
            <a:off x="0" y="0"/>
            <a:ext cx="13439775" cy="761814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88B1256-C3E1-1721-04E5-CDFB5D7B0FAC}"/>
              </a:ext>
            </a:extLst>
          </p:cNvPr>
          <p:cNvSpPr txBox="1"/>
          <p:nvPr/>
        </p:nvSpPr>
        <p:spPr>
          <a:xfrm>
            <a:off x="525005" y="6895251"/>
            <a:ext cx="5771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Century Gothic" panose="020B0502020202020204" pitchFamily="34" charset="0"/>
              </a:rPr>
              <a:t>LA COQUE PROTECTRICE</a:t>
            </a:r>
          </a:p>
        </p:txBody>
      </p:sp>
    </p:spTree>
    <p:extLst>
      <p:ext uri="{BB962C8B-B14F-4D97-AF65-F5344CB8AC3E}">
        <p14:creationId xmlns:p14="http://schemas.microsoft.com/office/powerpoint/2010/main" val="1090485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/>
          <p:nvPr/>
        </p:nvSpPr>
        <p:spPr>
          <a:xfrm>
            <a:off x="403390" y="2595675"/>
            <a:ext cx="6466692" cy="229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503733">
              <a:lnSpc>
                <a:spcPts val="1928"/>
              </a:lnSpc>
            </a:pPr>
            <a:endParaRPr lang="en-US" sz="1377" spc="42" dirty="0">
              <a:solidFill>
                <a:srgbClr val="5F539F"/>
              </a:solidFill>
              <a:latin typeface="Fira Sans"/>
            </a:endParaRPr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3"/>
          <a:srcRect t="66799"/>
          <a:stretch/>
        </p:blipFill>
        <p:spPr>
          <a:xfrm>
            <a:off x="521454" y="4734450"/>
            <a:ext cx="2606567" cy="1392561"/>
          </a:xfrm>
          <a:prstGeom prst="rect">
            <a:avLst/>
          </a:prstGeom>
        </p:spPr>
      </p:pic>
      <p:sp>
        <p:nvSpPr>
          <p:cNvPr id="20" name="ZoneTexte 19"/>
          <p:cNvSpPr txBox="1"/>
          <p:nvPr/>
        </p:nvSpPr>
        <p:spPr>
          <a:xfrm rot="10800000" flipH="1" flipV="1">
            <a:off x="10344150" y="4699743"/>
            <a:ext cx="29146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/>
              <a:t>90 places de stationnement </a:t>
            </a:r>
            <a:r>
              <a:rPr lang="fr-FR" sz="1600" dirty="0"/>
              <a:t>destinées au personnel de l’établissement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10612143" y="2678019"/>
            <a:ext cx="2137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/>
              <a:t>Un coût travaux de de 38 510 608 €</a:t>
            </a:r>
            <a:endParaRPr lang="fr-FR" sz="1600" dirty="0"/>
          </a:p>
        </p:txBody>
      </p:sp>
      <p:sp>
        <p:nvSpPr>
          <p:cNvPr id="2" name="ZoneTexte 1"/>
          <p:cNvSpPr txBox="1"/>
          <p:nvPr/>
        </p:nvSpPr>
        <p:spPr>
          <a:xfrm>
            <a:off x="10170664" y="3657599"/>
            <a:ext cx="32691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L'institut pourra accueillir jusqu’à </a:t>
            </a:r>
          </a:p>
          <a:p>
            <a:pPr algn="ctr"/>
            <a:r>
              <a:rPr lang="fr-FR" sz="1600" b="1" dirty="0"/>
              <a:t>1377 personnes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10732771" y="1794509"/>
            <a:ext cx="2017294" cy="426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169" b="1" dirty="0">
                <a:solidFill>
                  <a:schemeClr val="tx2">
                    <a:lumMod val="75000"/>
                  </a:schemeClr>
                </a:solidFill>
              </a:rPr>
              <a:t>Chiffres clés 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758207" y="936118"/>
            <a:ext cx="5795914" cy="306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394" b="1" dirty="0"/>
              <a:t>Une implantation optimisée en lien avec les bâtiments existants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26146B5-A246-DC24-2B35-8B46AD7CF6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65" t="15955" r="26235" b="14064"/>
          <a:stretch/>
        </p:blipFill>
        <p:spPr>
          <a:xfrm>
            <a:off x="3569500" y="1547891"/>
            <a:ext cx="6601164" cy="5287945"/>
          </a:xfrm>
          <a:prstGeom prst="rect">
            <a:avLst/>
          </a:prstGeom>
        </p:spPr>
      </p:pic>
      <p:sp>
        <p:nvSpPr>
          <p:cNvPr id="10" name="Titre 9">
            <a:extLst>
              <a:ext uri="{FF2B5EF4-FFF2-40B4-BE49-F238E27FC236}">
                <a16:creationId xmlns:a16="http://schemas.microsoft.com/office/drawing/2014/main" id="{3E1ECD39-6E3F-6E5E-012C-26705C9D6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1800" b="1" dirty="0">
                <a:solidFill>
                  <a:schemeClr val="tx2"/>
                </a:solidFill>
              </a:rPr>
              <a:t>Un projet architectural de 13 950 m² réparti sur 5 niveaux  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5F2E822-9735-B656-F40E-5111C2E26DE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853" t="3497" r="5529" b="43674"/>
          <a:stretch/>
        </p:blipFill>
        <p:spPr>
          <a:xfrm>
            <a:off x="521454" y="1547891"/>
            <a:ext cx="2606567" cy="268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552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0D1FBF-CE5F-4340-9F83-78C0DFC77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>
                <a:latin typeface="Century Gothic" panose="020B0502020202020204" pitchFamily="34" charset="0"/>
              </a:rPr>
              <a:t>LE PROGRAMME</a:t>
            </a:r>
          </a:p>
        </p:txBody>
      </p:sp>
      <p:pic>
        <p:nvPicPr>
          <p:cNvPr id="33" name="Image 32" descr="Une image contenant croquis, dessin, Plan, Dessin technique&#10;&#10;Description générée automatiquement">
            <a:extLst>
              <a:ext uri="{FF2B5EF4-FFF2-40B4-BE49-F238E27FC236}">
                <a16:creationId xmlns:a16="http://schemas.microsoft.com/office/drawing/2014/main" id="{B42C4FC1-995F-E1E3-4DF6-CBF7B012D0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0" t="27026" r="16302" b="45160"/>
          <a:stretch/>
        </p:blipFill>
        <p:spPr>
          <a:xfrm>
            <a:off x="3597500" y="2707349"/>
            <a:ext cx="9212885" cy="2533970"/>
          </a:xfrm>
          <a:prstGeom prst="rect">
            <a:avLst/>
          </a:prstGeom>
        </p:spPr>
      </p:pic>
      <p:grpSp>
        <p:nvGrpSpPr>
          <p:cNvPr id="34" name="Groupe 33">
            <a:extLst>
              <a:ext uri="{FF2B5EF4-FFF2-40B4-BE49-F238E27FC236}">
                <a16:creationId xmlns:a16="http://schemas.microsoft.com/office/drawing/2014/main" id="{99892E1D-314D-BD41-64D8-08DBC873E273}"/>
              </a:ext>
            </a:extLst>
          </p:cNvPr>
          <p:cNvGrpSpPr/>
          <p:nvPr/>
        </p:nvGrpSpPr>
        <p:grpSpPr>
          <a:xfrm>
            <a:off x="882657" y="2889227"/>
            <a:ext cx="11521280" cy="2272987"/>
            <a:chOff x="634239" y="-298100"/>
            <a:chExt cx="7229236" cy="1426226"/>
          </a:xfrm>
        </p:grpSpPr>
        <p:grpSp>
          <p:nvGrpSpPr>
            <p:cNvPr id="42" name="Group 3">
              <a:extLst>
                <a:ext uri="{FF2B5EF4-FFF2-40B4-BE49-F238E27FC236}">
                  <a16:creationId xmlns:a16="http://schemas.microsoft.com/office/drawing/2014/main" id="{E8EB9979-3F7A-A6B2-DC92-A3AC8D897634}"/>
                </a:ext>
              </a:extLst>
            </p:cNvPr>
            <p:cNvGrpSpPr/>
            <p:nvPr/>
          </p:nvGrpSpPr>
          <p:grpSpPr>
            <a:xfrm>
              <a:off x="634239" y="-99941"/>
              <a:ext cx="7229236" cy="1228067"/>
              <a:chOff x="-2343560" y="-2625639"/>
              <a:chExt cx="7229898" cy="1228753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73B2848C-0678-3D0E-6AF9-852D231441A0}"/>
                  </a:ext>
                </a:extLst>
              </p:cNvPr>
              <p:cNvSpPr/>
              <p:nvPr/>
            </p:nvSpPr>
            <p:spPr>
              <a:xfrm>
                <a:off x="-171602" y="-2240440"/>
                <a:ext cx="993095" cy="535690"/>
              </a:xfrm>
              <a:prstGeom prst="rect">
                <a:avLst/>
              </a:prstGeom>
              <a:solidFill>
                <a:srgbClr val="68B590">
                  <a:alpha val="49804"/>
                </a:srgb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 dirty="0"/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DECD760C-6E74-CC50-E493-58A5B7D1B01A}"/>
                  </a:ext>
                </a:extLst>
              </p:cNvPr>
              <p:cNvSpPr/>
              <p:nvPr/>
            </p:nvSpPr>
            <p:spPr>
              <a:xfrm>
                <a:off x="863599" y="-2239907"/>
                <a:ext cx="2993257" cy="535690"/>
              </a:xfrm>
              <a:prstGeom prst="rect">
                <a:avLst/>
              </a:prstGeom>
              <a:solidFill>
                <a:srgbClr val="C04F15">
                  <a:alpha val="15000"/>
                </a:srgb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A9DC0ECC-FA35-2AD5-F51E-B86029E084E0}"/>
                  </a:ext>
                </a:extLst>
              </p:cNvPr>
              <p:cNvSpPr/>
              <p:nvPr/>
            </p:nvSpPr>
            <p:spPr>
              <a:xfrm>
                <a:off x="3893243" y="-2246117"/>
                <a:ext cx="993095" cy="541900"/>
              </a:xfrm>
              <a:prstGeom prst="rect">
                <a:avLst/>
              </a:prstGeom>
              <a:solidFill>
                <a:srgbClr val="68B590">
                  <a:alpha val="49804"/>
                </a:srgb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 dirty="0"/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21BF2E20-419C-E0AB-E9B1-286C1800E182}"/>
                  </a:ext>
                </a:extLst>
              </p:cNvPr>
              <p:cNvSpPr/>
              <p:nvPr/>
            </p:nvSpPr>
            <p:spPr>
              <a:xfrm>
                <a:off x="-171602" y="-2414404"/>
                <a:ext cx="993095" cy="138693"/>
              </a:xfrm>
              <a:prstGeom prst="rect">
                <a:avLst/>
              </a:prstGeom>
              <a:solidFill>
                <a:srgbClr val="00B0F0">
                  <a:alpha val="50196"/>
                </a:srgb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445D2082-9BEE-59BB-EF55-5A5B6B023B0C}"/>
                  </a:ext>
                </a:extLst>
              </p:cNvPr>
              <p:cNvSpPr/>
              <p:nvPr/>
            </p:nvSpPr>
            <p:spPr>
              <a:xfrm>
                <a:off x="1501450" y="-2414406"/>
                <a:ext cx="284854" cy="138694"/>
              </a:xfrm>
              <a:prstGeom prst="rect">
                <a:avLst/>
              </a:prstGeom>
              <a:solidFill>
                <a:srgbClr val="00B0F0">
                  <a:alpha val="50196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535B102D-9292-518C-159E-EE55FA1E9168}"/>
                  </a:ext>
                </a:extLst>
              </p:cNvPr>
              <p:cNvSpPr/>
              <p:nvPr/>
            </p:nvSpPr>
            <p:spPr>
              <a:xfrm>
                <a:off x="2378543" y="-2420159"/>
                <a:ext cx="869329" cy="138693"/>
              </a:xfrm>
              <a:prstGeom prst="rect">
                <a:avLst/>
              </a:prstGeom>
              <a:solidFill>
                <a:srgbClr val="00B0F0">
                  <a:alpha val="50196"/>
                </a:srgb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BE1ADD73-9AE4-2456-106D-6C154062C376}"/>
                  </a:ext>
                </a:extLst>
              </p:cNvPr>
              <p:cNvSpPr/>
              <p:nvPr/>
            </p:nvSpPr>
            <p:spPr>
              <a:xfrm>
                <a:off x="3893243" y="-2420159"/>
                <a:ext cx="993095" cy="138693"/>
              </a:xfrm>
              <a:prstGeom prst="rect">
                <a:avLst/>
              </a:prstGeom>
              <a:solidFill>
                <a:srgbClr val="00B0F0">
                  <a:alpha val="50196"/>
                </a:srgb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F95CC9AE-F988-743A-0F1B-8930F965C4CC}"/>
                  </a:ext>
                </a:extLst>
              </p:cNvPr>
              <p:cNvSpPr/>
              <p:nvPr/>
            </p:nvSpPr>
            <p:spPr>
              <a:xfrm>
                <a:off x="-171603" y="-1669481"/>
                <a:ext cx="5057940" cy="112160"/>
              </a:xfrm>
              <a:prstGeom prst="rect">
                <a:avLst/>
              </a:prstGeom>
              <a:solidFill>
                <a:schemeClr val="tx2">
                  <a:lumMod val="50000"/>
                  <a:alpha val="50196"/>
                </a:scheme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E61BFE14-A688-F33B-0C17-6CBF5E103DBA}"/>
                  </a:ext>
                </a:extLst>
              </p:cNvPr>
              <p:cNvSpPr/>
              <p:nvPr/>
            </p:nvSpPr>
            <p:spPr>
              <a:xfrm>
                <a:off x="-171602" y="-1522051"/>
                <a:ext cx="3352487" cy="125165"/>
              </a:xfrm>
              <a:prstGeom prst="rect">
                <a:avLst/>
              </a:prstGeom>
              <a:solidFill>
                <a:schemeClr val="tx2">
                  <a:lumMod val="50000"/>
                  <a:alpha val="50196"/>
                </a:scheme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 dirty="0"/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C62B1FE5-6D0F-8000-AD5B-74D931E1B191}"/>
                  </a:ext>
                </a:extLst>
              </p:cNvPr>
              <p:cNvSpPr/>
              <p:nvPr/>
            </p:nvSpPr>
            <p:spPr>
              <a:xfrm>
                <a:off x="-171603" y="-2589231"/>
                <a:ext cx="993095" cy="138693"/>
              </a:xfrm>
              <a:prstGeom prst="rect">
                <a:avLst/>
              </a:prstGeom>
              <a:solidFill>
                <a:srgbClr val="FCFAAA">
                  <a:alpha val="49804"/>
                </a:srgb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 dirty="0"/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62DB5E59-32DE-3A14-C7C9-E6A417927B1B}"/>
                  </a:ext>
                </a:extLst>
              </p:cNvPr>
              <p:cNvSpPr/>
              <p:nvPr/>
            </p:nvSpPr>
            <p:spPr>
              <a:xfrm>
                <a:off x="1501450" y="-2589231"/>
                <a:ext cx="284854" cy="138693"/>
              </a:xfrm>
              <a:prstGeom prst="rect">
                <a:avLst/>
              </a:prstGeom>
              <a:solidFill>
                <a:srgbClr val="FCFAAA">
                  <a:alpha val="49804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3B40543B-85F2-87F0-C719-B9B0F9D804F6}"/>
                  </a:ext>
                </a:extLst>
              </p:cNvPr>
              <p:cNvSpPr/>
              <p:nvPr/>
            </p:nvSpPr>
            <p:spPr>
              <a:xfrm>
                <a:off x="2378542" y="-2589231"/>
                <a:ext cx="869329" cy="139225"/>
              </a:xfrm>
              <a:prstGeom prst="rect">
                <a:avLst/>
              </a:prstGeom>
              <a:solidFill>
                <a:srgbClr val="FCFAAA">
                  <a:alpha val="49804"/>
                </a:srgb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DD54D021-4D51-0607-799E-89A19C228E0A}"/>
                  </a:ext>
                </a:extLst>
              </p:cNvPr>
              <p:cNvSpPr/>
              <p:nvPr/>
            </p:nvSpPr>
            <p:spPr>
              <a:xfrm>
                <a:off x="3893242" y="-2589763"/>
                <a:ext cx="993095" cy="139225"/>
              </a:xfrm>
              <a:prstGeom prst="rect">
                <a:avLst/>
              </a:prstGeom>
              <a:solidFill>
                <a:srgbClr val="FCFAAA">
                  <a:alpha val="49804"/>
                </a:srgb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6C3D9355-039F-317E-C3BE-1DB07BA8E1C2}"/>
                  </a:ext>
                </a:extLst>
              </p:cNvPr>
              <p:cNvSpPr/>
              <p:nvPr/>
            </p:nvSpPr>
            <p:spPr>
              <a:xfrm>
                <a:off x="-2343558" y="-2261373"/>
                <a:ext cx="1691882" cy="541900"/>
              </a:xfrm>
              <a:prstGeom prst="rect">
                <a:avLst/>
              </a:prstGeom>
              <a:solidFill>
                <a:srgbClr val="68B590">
                  <a:alpha val="49804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 dirty="0"/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37A572A3-6B07-0B80-263F-AE88547DFB50}"/>
                  </a:ext>
                </a:extLst>
              </p:cNvPr>
              <p:cNvSpPr/>
              <p:nvPr/>
            </p:nvSpPr>
            <p:spPr>
              <a:xfrm>
                <a:off x="-2343558" y="-2445386"/>
                <a:ext cx="1691882" cy="148664"/>
              </a:xfrm>
              <a:prstGeom prst="rect">
                <a:avLst/>
              </a:prstGeom>
              <a:solidFill>
                <a:srgbClr val="00B0F0">
                  <a:alpha val="50196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5D308116-4740-B22D-CA4D-E2F128887147}"/>
                  </a:ext>
                </a:extLst>
              </p:cNvPr>
              <p:cNvSpPr/>
              <p:nvPr/>
            </p:nvSpPr>
            <p:spPr>
              <a:xfrm>
                <a:off x="-2343559" y="-1702451"/>
                <a:ext cx="1691882" cy="138693"/>
              </a:xfrm>
              <a:prstGeom prst="rect">
                <a:avLst/>
              </a:prstGeom>
              <a:solidFill>
                <a:schemeClr val="tx2">
                  <a:lumMod val="50000"/>
                  <a:alpha val="50196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 dirty="0"/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0D7949A3-7167-5D60-4AFC-65678419B00F}"/>
                  </a:ext>
                </a:extLst>
              </p:cNvPr>
              <p:cNvSpPr/>
              <p:nvPr/>
            </p:nvSpPr>
            <p:spPr>
              <a:xfrm>
                <a:off x="-2343558" y="-1534769"/>
                <a:ext cx="1691881" cy="120808"/>
              </a:xfrm>
              <a:prstGeom prst="rect">
                <a:avLst/>
              </a:prstGeom>
              <a:solidFill>
                <a:schemeClr val="tx2">
                  <a:lumMod val="50000"/>
                  <a:alpha val="50196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 dirty="0"/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529F6FA1-1A45-F3C4-79BC-7620BAD7B45A}"/>
                  </a:ext>
                </a:extLst>
              </p:cNvPr>
              <p:cNvSpPr/>
              <p:nvPr/>
            </p:nvSpPr>
            <p:spPr>
              <a:xfrm>
                <a:off x="-2343560" y="-2625639"/>
                <a:ext cx="1691885" cy="148664"/>
              </a:xfrm>
              <a:prstGeom prst="rect">
                <a:avLst/>
              </a:prstGeom>
              <a:solidFill>
                <a:srgbClr val="FCFAAA">
                  <a:alpha val="50196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 dirty="0"/>
              </a:p>
            </p:txBody>
          </p:sp>
        </p:grp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35E972-1993-72A9-E795-412969FF6EDC}"/>
                </a:ext>
              </a:extLst>
            </p:cNvPr>
            <p:cNvSpPr/>
            <p:nvPr/>
          </p:nvSpPr>
          <p:spPr>
            <a:xfrm>
              <a:off x="2805999" y="-298100"/>
              <a:ext cx="622643" cy="179634"/>
            </a:xfrm>
            <a:prstGeom prst="rect">
              <a:avLst/>
            </a:prstGeom>
            <a:solidFill>
              <a:schemeClr val="tx2">
                <a:lumMod val="50000"/>
                <a:alpha val="50196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CA3BF7B-A91F-78B8-9542-D4145D87414A}"/>
                </a:ext>
              </a:extLst>
            </p:cNvPr>
            <p:cNvSpPr/>
            <p:nvPr/>
          </p:nvSpPr>
          <p:spPr>
            <a:xfrm>
              <a:off x="634240" y="-278350"/>
              <a:ext cx="1691729" cy="140133"/>
            </a:xfrm>
            <a:prstGeom prst="rect">
              <a:avLst/>
            </a:prstGeom>
            <a:solidFill>
              <a:schemeClr val="tx2">
                <a:lumMod val="50000"/>
                <a:alpha val="50196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 dirty="0"/>
            </a:p>
          </p:txBody>
        </p:sp>
      </p:grpSp>
      <p:sp>
        <p:nvSpPr>
          <p:cNvPr id="35" name="Zone de texte 217">
            <a:extLst>
              <a:ext uri="{FF2B5EF4-FFF2-40B4-BE49-F238E27FC236}">
                <a16:creationId xmlns:a16="http://schemas.microsoft.com/office/drawing/2014/main" id="{9769411C-81D9-81F0-19C9-A877C63578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699" y="3488605"/>
            <a:ext cx="3107863" cy="176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just">
              <a:spcBef>
                <a:spcPts val="0"/>
              </a:spcBef>
              <a:spcAft>
                <a:spcPts val="200"/>
              </a:spcAft>
            </a:pPr>
            <a:r>
              <a:rPr lang="fr-FR" sz="900" b="1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R+2 </a:t>
            </a:r>
            <a:r>
              <a:rPr lang="fr-FR" sz="900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Recherche Fondamentale</a:t>
            </a:r>
            <a:endParaRPr lang="fr-FR" sz="900" dirty="0">
              <a:effectLst/>
              <a:latin typeface="Century Gothic" panose="020B0502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Zone de texte 217">
            <a:extLst>
              <a:ext uri="{FF2B5EF4-FFF2-40B4-BE49-F238E27FC236}">
                <a16:creationId xmlns:a16="http://schemas.microsoft.com/office/drawing/2014/main" id="{1A80EDA4-C986-9042-FE7A-7B364AFBD7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699" y="3836587"/>
            <a:ext cx="3107863" cy="800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sz="900" b="1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R+1 </a:t>
            </a:r>
            <a:r>
              <a:rPr lang="en-US" sz="900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Baby kid lab/Startups/Admin/Auditorium</a:t>
            </a:r>
            <a:endParaRPr lang="fr-FR" sz="900" dirty="0">
              <a:effectLst/>
              <a:latin typeface="Century Gothic" panose="020B0502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</a:pPr>
            <a:r>
              <a:rPr lang="fr-FR" sz="900" b="1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RDC</a:t>
            </a:r>
            <a:r>
              <a:rPr lang="fr-FR" sz="900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Hôpital de jour + jardins</a:t>
            </a:r>
            <a:endParaRPr lang="fr-FR" sz="900" dirty="0">
              <a:effectLst/>
              <a:latin typeface="Century Gothic" panose="020B0502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</a:pPr>
            <a:r>
              <a:rPr lang="fr-FR" sz="900" b="1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RDJ</a:t>
            </a:r>
            <a:r>
              <a:rPr lang="fr-FR" sz="900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Consultations + Imagerie</a:t>
            </a:r>
            <a:endParaRPr lang="fr-FR" sz="900" dirty="0">
              <a:effectLst/>
              <a:latin typeface="Century Gothic" panose="020B0502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Zone de texte 217">
            <a:extLst>
              <a:ext uri="{FF2B5EF4-FFF2-40B4-BE49-F238E27FC236}">
                <a16:creationId xmlns:a16="http://schemas.microsoft.com/office/drawing/2014/main" id="{280281D1-1978-85AE-3149-EC3D0022E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655" y="4708741"/>
            <a:ext cx="2619180" cy="1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just">
              <a:lnSpc>
                <a:spcPts val="600"/>
              </a:lnSpc>
              <a:spcBef>
                <a:spcPts val="0"/>
              </a:spcBef>
              <a:spcAft>
                <a:spcPts val="200"/>
              </a:spcAft>
            </a:pPr>
            <a:r>
              <a:rPr lang="fr-FR" sz="900" b="1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SS1</a:t>
            </a:r>
            <a:r>
              <a:rPr lang="fr-FR" sz="900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Parking + Locaux techniques</a:t>
            </a:r>
            <a:endParaRPr lang="fr-FR" sz="900" dirty="0">
              <a:effectLst/>
              <a:latin typeface="Century Gothic" panose="020B0502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8" name="Zone de texte 217">
            <a:extLst>
              <a:ext uri="{FF2B5EF4-FFF2-40B4-BE49-F238E27FC236}">
                <a16:creationId xmlns:a16="http://schemas.microsoft.com/office/drawing/2014/main" id="{DB2A54CD-69F8-406D-EE83-ADBE80574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3935" y="3211388"/>
            <a:ext cx="2058149" cy="22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just">
              <a:spcBef>
                <a:spcPts val="0"/>
              </a:spcBef>
              <a:spcAft>
                <a:spcPts val="200"/>
              </a:spcAft>
            </a:pPr>
            <a:r>
              <a:rPr lang="fr-FR" sz="900" b="1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R+3 </a:t>
            </a:r>
            <a:r>
              <a:rPr lang="fr-FR" sz="900" dirty="0"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Locaux </a:t>
            </a:r>
            <a:r>
              <a:rPr lang="fr-FR" sz="900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fr-FR" sz="900" b="0" i="0" dirty="0">
                <a:solidFill>
                  <a:srgbClr val="040C28"/>
                </a:solidFill>
                <a:effectLst/>
                <a:latin typeface="Century Gothic" panose="020B0502020202020204" pitchFamily="34" charset="0"/>
              </a:rPr>
              <a:t>ertiaires</a:t>
            </a:r>
            <a:endParaRPr lang="fr-FR" sz="900" dirty="0">
              <a:effectLst/>
              <a:latin typeface="Century Gothic" panose="020B0502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Zone de texte 217">
            <a:extLst>
              <a:ext uri="{FF2B5EF4-FFF2-40B4-BE49-F238E27FC236}">
                <a16:creationId xmlns:a16="http://schemas.microsoft.com/office/drawing/2014/main" id="{AC532B96-051A-D3E2-8A3C-BC96CB4B22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3935" y="2967551"/>
            <a:ext cx="2434210" cy="220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just">
              <a:lnSpc>
                <a:spcPts val="600"/>
              </a:lnSpc>
              <a:spcBef>
                <a:spcPts val="0"/>
              </a:spcBef>
              <a:spcAft>
                <a:spcPts val="200"/>
              </a:spcAft>
            </a:pPr>
            <a:r>
              <a:rPr lang="fr-FR" sz="900" b="1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R+4</a:t>
            </a:r>
            <a:r>
              <a:rPr lang="fr-FR" sz="900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Locaux techniques</a:t>
            </a:r>
            <a:endParaRPr lang="fr-FR" sz="900" dirty="0">
              <a:effectLst/>
              <a:latin typeface="Century Gothic" panose="020B0502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Zone de texte 217">
            <a:extLst>
              <a:ext uri="{FF2B5EF4-FFF2-40B4-BE49-F238E27FC236}">
                <a16:creationId xmlns:a16="http://schemas.microsoft.com/office/drawing/2014/main" id="{4F7AEDAE-584B-A292-6467-8269248FEC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036" y="4973162"/>
            <a:ext cx="2619180" cy="168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just">
              <a:lnSpc>
                <a:spcPts val="600"/>
              </a:lnSpc>
              <a:spcBef>
                <a:spcPts val="0"/>
              </a:spcBef>
              <a:spcAft>
                <a:spcPts val="200"/>
              </a:spcAft>
            </a:pPr>
            <a:r>
              <a:rPr lang="fr-FR" sz="900" b="1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SS2</a:t>
            </a:r>
            <a:r>
              <a:rPr lang="fr-FR" sz="900" dirty="0">
                <a:effectLst/>
                <a:latin typeface="Century Gothic" panose="020B0502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Logistique + Locaux techniques</a:t>
            </a:r>
            <a:endParaRPr lang="fr-FR" sz="900" dirty="0">
              <a:effectLst/>
              <a:latin typeface="Century Gothic" panose="020B0502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3C45322-54D3-5BD9-72C7-D34908DE89B2}"/>
              </a:ext>
            </a:extLst>
          </p:cNvPr>
          <p:cNvSpPr/>
          <p:nvPr/>
        </p:nvSpPr>
        <p:spPr>
          <a:xfrm>
            <a:off x="4285798" y="5162214"/>
            <a:ext cx="5467924" cy="58226"/>
          </a:xfrm>
          <a:prstGeom prst="rect">
            <a:avLst/>
          </a:prstGeom>
          <a:solidFill>
            <a:srgbClr val="7C7C7C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45C319AB-6FFF-58EC-CC38-EBC32461F090}"/>
              </a:ext>
            </a:extLst>
          </p:cNvPr>
          <p:cNvSpPr txBox="1"/>
          <p:nvPr/>
        </p:nvSpPr>
        <p:spPr>
          <a:xfrm>
            <a:off x="863935" y="1369834"/>
            <a:ext cx="9658413" cy="783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dirty="0">
                <a:latin typeface="Century Gothic" panose="020B0502020202020204" pitchFamily="34" charset="0"/>
              </a:rPr>
              <a:t>Le niveau de parking s’organise sur un seul niveau : le sous-sol 1 de plain-pied avec l’extérieur.</a:t>
            </a:r>
          </a:p>
          <a:p>
            <a:pPr>
              <a:lnSpc>
                <a:spcPct val="150000"/>
              </a:lnSpc>
            </a:pPr>
            <a:r>
              <a:rPr lang="fr-FR" sz="1600" b="1" dirty="0">
                <a:latin typeface="Century Gothic" panose="020B0502020202020204" pitchFamily="34" charset="0"/>
              </a:rPr>
              <a:t>Un niveau 3 de 1200 m² pour le secteur tertiaire de l’hôpital Robert Debré  </a:t>
            </a:r>
          </a:p>
        </p:txBody>
      </p:sp>
    </p:spTree>
    <p:extLst>
      <p:ext uri="{BB962C8B-B14F-4D97-AF65-F5344CB8AC3E}">
        <p14:creationId xmlns:p14="http://schemas.microsoft.com/office/powerpoint/2010/main" val="1120763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0D1FBF-CE5F-4340-9F83-78C0DFC77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latin typeface="Century Gothic" panose="020B0502020202020204" pitchFamily="34" charset="0"/>
              </a:rPr>
              <a:t>LE CŒUR DU PROJET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113026E9-6837-CAD2-2A08-079BE61303D1}"/>
              </a:ext>
            </a:extLst>
          </p:cNvPr>
          <p:cNvSpPr txBox="1"/>
          <p:nvPr/>
        </p:nvSpPr>
        <p:spPr>
          <a:xfrm>
            <a:off x="758207" y="1021175"/>
            <a:ext cx="124624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200" dirty="0">
                <a:latin typeface="Century Gothic" panose="020B0502020202020204" pitchFamily="34" charset="0"/>
              </a:rPr>
              <a:t>Au centre du projet sont regroupés les </a:t>
            </a:r>
            <a:r>
              <a:rPr lang="fr-FR" sz="1200" b="1" dirty="0">
                <a:latin typeface="Century Gothic" panose="020B0502020202020204" pitchFamily="34" charset="0"/>
              </a:rPr>
              <a:t>espaces publics </a:t>
            </a:r>
            <a:r>
              <a:rPr lang="fr-FR" sz="1200" dirty="0">
                <a:latin typeface="Century Gothic" panose="020B0502020202020204" pitchFamily="34" charset="0"/>
              </a:rPr>
              <a:t>d’attente et d’accueil . </a:t>
            </a:r>
          </a:p>
          <a:p>
            <a:pPr algn="just"/>
            <a:endParaRPr lang="fr-FR" sz="1200" dirty="0">
              <a:latin typeface="Century Gothic" panose="020B0502020202020204" pitchFamily="34" charset="0"/>
            </a:endParaRPr>
          </a:p>
          <a:p>
            <a:pPr algn="just"/>
            <a:r>
              <a:rPr lang="fr-FR" sz="1200" dirty="0">
                <a:latin typeface="Century Gothic" panose="020B0502020202020204" pitchFamily="34" charset="0"/>
              </a:rPr>
              <a:t>Ce cœur, éclairé zénithalement par une </a:t>
            </a:r>
            <a:r>
              <a:rPr lang="fr-FR" sz="1200" b="1" dirty="0">
                <a:latin typeface="Century Gothic" panose="020B0502020202020204" pitchFamily="34" charset="0"/>
              </a:rPr>
              <a:t>lumière douce</a:t>
            </a:r>
            <a:r>
              <a:rPr lang="fr-FR" sz="1200" dirty="0">
                <a:latin typeface="Century Gothic" panose="020B0502020202020204" pitchFamily="34" charset="0"/>
              </a:rPr>
              <a:t>, distribue toutes </a:t>
            </a:r>
            <a:r>
              <a:rPr lang="fr-FR" sz="1200" b="1" dirty="0">
                <a:latin typeface="Century Gothic" panose="020B0502020202020204" pitchFamily="34" charset="0"/>
              </a:rPr>
              <a:t>les unités</a:t>
            </a:r>
            <a:r>
              <a:rPr lang="fr-FR" sz="1200" dirty="0">
                <a:latin typeface="Century Gothic" panose="020B0502020202020204" pitchFamily="34" charset="0"/>
              </a:rPr>
              <a:t>. Il facilite le </a:t>
            </a:r>
            <a:r>
              <a:rPr lang="fr-FR" sz="1200" b="1" dirty="0">
                <a:latin typeface="Century Gothic" panose="020B0502020202020204" pitchFamily="34" charset="0"/>
              </a:rPr>
              <a:t>repérage</a:t>
            </a:r>
            <a:r>
              <a:rPr lang="fr-FR" sz="1200" dirty="0">
                <a:latin typeface="Century Gothic" panose="020B0502020202020204" pitchFamily="34" charset="0"/>
              </a:rPr>
              <a:t> des patients.</a:t>
            </a:r>
          </a:p>
          <a:p>
            <a:pPr algn="just"/>
            <a:endParaRPr lang="fr-FR" sz="1200" dirty="0">
              <a:latin typeface="Century Gothic" panose="020B0502020202020204" pitchFamily="34" charset="0"/>
            </a:endParaRPr>
          </a:p>
          <a:p>
            <a:pPr algn="just"/>
            <a:r>
              <a:rPr lang="fr-FR" sz="1200" dirty="0">
                <a:latin typeface="Century Gothic" panose="020B0502020202020204" pitchFamily="34" charset="0"/>
              </a:rPr>
              <a:t>C’est le </a:t>
            </a:r>
            <a:r>
              <a:rPr lang="fr-FR" sz="1200" b="1" dirty="0">
                <a:latin typeface="Century Gothic" panose="020B0502020202020204" pitchFamily="34" charset="0"/>
              </a:rPr>
              <a:t>lieu d’échange </a:t>
            </a:r>
            <a:r>
              <a:rPr lang="fr-FR" sz="1200" dirty="0">
                <a:latin typeface="Century Gothic" panose="020B0502020202020204" pitchFamily="34" charset="0"/>
              </a:rPr>
              <a:t>du corps médical avec les patients et leurs accompagnants.</a:t>
            </a:r>
          </a:p>
          <a:p>
            <a:pPr algn="just"/>
            <a:endParaRPr lang="fr-FR" sz="1200" dirty="0">
              <a:latin typeface="Century Gothic" panose="020B0502020202020204" pitchFamily="34" charset="0"/>
            </a:endParaRPr>
          </a:p>
          <a:p>
            <a:pPr algn="just"/>
            <a:r>
              <a:rPr lang="fr-FR" sz="1200" dirty="0">
                <a:latin typeface="Century Gothic" panose="020B0502020202020204" pitchFamily="34" charset="0"/>
              </a:rPr>
              <a:t>Pour stimuler l’</a:t>
            </a:r>
            <a:r>
              <a:rPr lang="fr-FR" sz="1200" b="1" dirty="0">
                <a:latin typeface="Century Gothic" panose="020B0502020202020204" pitchFamily="34" charset="0"/>
              </a:rPr>
              <a:t>imaginaire</a:t>
            </a:r>
            <a:r>
              <a:rPr lang="fr-FR" sz="1200" dirty="0">
                <a:latin typeface="Century Gothic" panose="020B0502020202020204" pitchFamily="34" charset="0"/>
              </a:rPr>
              <a:t>, la façade intérieure de cet espace sera habillée de </a:t>
            </a:r>
            <a:r>
              <a:rPr lang="fr-FR" sz="1200" b="1" dirty="0">
                <a:latin typeface="Century Gothic" panose="020B0502020202020204" pitchFamily="34" charset="0"/>
              </a:rPr>
              <a:t>bois</a:t>
            </a:r>
            <a:r>
              <a:rPr lang="fr-FR" sz="1200" dirty="0">
                <a:latin typeface="Century Gothic" panose="020B0502020202020204" pitchFamily="34" charset="0"/>
              </a:rPr>
              <a:t> duquel surgiront des cadres esquissant des </a:t>
            </a:r>
            <a:r>
              <a:rPr lang="fr-FR" sz="1200" b="1" dirty="0">
                <a:latin typeface="Century Gothic" panose="020B0502020202020204" pitchFamily="34" charset="0"/>
              </a:rPr>
              <a:t>cabanes</a:t>
            </a:r>
            <a:r>
              <a:rPr lang="fr-FR" sz="1200" dirty="0">
                <a:latin typeface="Century Gothic" panose="020B0502020202020204" pitchFamily="34" charset="0"/>
              </a:rPr>
              <a:t> contribuant à casser les codes hospitaliers. </a:t>
            </a:r>
          </a:p>
        </p:txBody>
      </p:sp>
      <p:pic>
        <p:nvPicPr>
          <p:cNvPr id="5" name="Image 1" descr="image00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" t="1445" r="50765"/>
          <a:stretch/>
        </p:blipFill>
        <p:spPr bwMode="auto">
          <a:xfrm>
            <a:off x="2399313" y="2697159"/>
            <a:ext cx="8309594" cy="4471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6392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DB6F53-03DF-D2F1-67D1-F0D809779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pour une image  3">
            <a:extLst>
              <a:ext uri="{FF2B5EF4-FFF2-40B4-BE49-F238E27FC236}">
                <a16:creationId xmlns:a16="http://schemas.microsoft.com/office/drawing/2014/main" id="{398DE801-C585-C03B-5343-8E33761E453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9" r="16689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2DFE1396-FD95-E7BF-3D29-496E04D35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006" y="2754559"/>
            <a:ext cx="5620707" cy="2050555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chemeClr val="tx1"/>
                </a:solidFill>
                <a:latin typeface="Century Gothic" panose="020B0502020202020204" pitchFamily="34" charset="0"/>
              </a:rPr>
              <a:t>Les espaces végétalisés</a:t>
            </a:r>
          </a:p>
        </p:txBody>
      </p:sp>
    </p:spTree>
    <p:extLst>
      <p:ext uri="{BB962C8B-B14F-4D97-AF65-F5344CB8AC3E}">
        <p14:creationId xmlns:p14="http://schemas.microsoft.com/office/powerpoint/2010/main" val="4245367664"/>
      </p:ext>
    </p:extLst>
  </p:cSld>
  <p:clrMapOvr>
    <a:masterClrMapping/>
  </p:clrMapOvr>
</p:sld>
</file>

<file path=ppt/theme/theme1.xml><?xml version="1.0" encoding="utf-8"?>
<a:theme xmlns:a="http://schemas.openxmlformats.org/drawingml/2006/main" name="Masque PPt_AIA Life Designers_OCT 2021">
  <a:themeElements>
    <a:clrScheme name="AIA LIFE DESIGNERS (officiel)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ABA07C"/>
      </a:accent1>
      <a:accent2>
        <a:srgbClr val="A8D4BF"/>
      </a:accent2>
      <a:accent3>
        <a:srgbClr val="B7D5E7"/>
      </a:accent3>
      <a:accent4>
        <a:srgbClr val="A2A2A2"/>
      </a:accent4>
      <a:accent5>
        <a:srgbClr val="C5BEA7"/>
      </a:accent5>
      <a:accent6>
        <a:srgbClr val="C9E5D8"/>
      </a:accent6>
      <a:hlink>
        <a:srgbClr val="7F7F7F"/>
      </a:hlink>
      <a:folHlink>
        <a:srgbClr val="D8D8D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st JB.potx" id="{D4275E35-D52E-486C-8A9F-1ED386D7C478}" vid="{B3A1347E-A5ED-4C92-961F-34D76E03FDDE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396db82-88a1-4c5d-b848-b1661044b535" xsi:nil="true"/>
    <lcf76f155ced4ddcb4097134ff3c332f xmlns="2c08778b-d9d6-43f3-8dda-b3a0cd384b44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64ADBFE629B3469AA39C5AC5A08175" ma:contentTypeVersion="13" ma:contentTypeDescription="Crée un document." ma:contentTypeScope="" ma:versionID="3a4c6248472a39c78fa26580c3d964b9">
  <xsd:schema xmlns:xsd="http://www.w3.org/2001/XMLSchema" xmlns:xs="http://www.w3.org/2001/XMLSchema" xmlns:p="http://schemas.microsoft.com/office/2006/metadata/properties" xmlns:ns2="2c08778b-d9d6-43f3-8dda-b3a0cd384b44" xmlns:ns3="a396db82-88a1-4c5d-b848-b1661044b535" targetNamespace="http://schemas.microsoft.com/office/2006/metadata/properties" ma:root="true" ma:fieldsID="521fda57284532106be7ea1b18b6225e" ns2:_="" ns3:_="">
    <xsd:import namespace="2c08778b-d9d6-43f3-8dda-b3a0cd384b44"/>
    <xsd:import namespace="a396db82-88a1-4c5d-b848-b1661044b5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08778b-d9d6-43f3-8dda-b3a0cd384b4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c57e6cad-29be-4b80-b370-ab697c10b4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96db82-88a1-4c5d-b848-b1661044b53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76e88979-ec8c-4dfc-ba42-ab8d45385b47}" ma:internalName="TaxCatchAll" ma:showField="CatchAllData" ma:web="a396db82-88a1-4c5d-b848-b1661044b5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8E6B972-AE41-4B6D-8C00-F81E0AB23A0D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c08778b-d9d6-43f3-8dda-b3a0cd384b44"/>
    <ds:schemaRef ds:uri="a396db82-88a1-4c5d-b848-b1661044b535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D4B1658-D8DB-4350-BD27-630BD7F2A9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08778b-d9d6-43f3-8dda-b3a0cd384b44"/>
    <ds:schemaRef ds:uri="a396db82-88a1-4c5d-b848-b1661044b5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8BB0FB6-13E1-4F5C-9777-BCDF52ACE21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948</TotalTime>
  <Words>833</Words>
  <Application>Microsoft Office PowerPoint</Application>
  <PresentationFormat>Personnalisé</PresentationFormat>
  <Paragraphs>82</Paragraphs>
  <Slides>12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0" baseType="lpstr">
      <vt:lpstr>Aptos</vt:lpstr>
      <vt:lpstr>Arial</vt:lpstr>
      <vt:lpstr>Calibri</vt:lpstr>
      <vt:lpstr>Century Gothic</vt:lpstr>
      <vt:lpstr>Courier New</vt:lpstr>
      <vt:lpstr>Fira Sans</vt:lpstr>
      <vt:lpstr>Trebuchet MS</vt:lpstr>
      <vt:lpstr>Masque PPt_AIA Life Designers_OCT 2021</vt:lpstr>
      <vt:lpstr>Présentation PowerPoint</vt:lpstr>
      <vt:lpstr>      LE SITE</vt:lpstr>
      <vt:lpstr>Le projet architectural</vt:lpstr>
      <vt:lpstr>Présentation PowerPoint</vt:lpstr>
      <vt:lpstr>Présentation PowerPoint</vt:lpstr>
      <vt:lpstr>Un projet architectural de 13 950 m² réparti sur 5 niveaux  </vt:lpstr>
      <vt:lpstr>LE PROGRAMME</vt:lpstr>
      <vt:lpstr>LE CŒUR DU PROJET</vt:lpstr>
      <vt:lpstr>Les espaces végétalisés</vt:lpstr>
      <vt:lpstr>LA VEGETALISATION AU CŒUR DU PROJET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DUBOQUET Caroline</dc:creator>
  <cp:lastModifiedBy>CHASSAING Laurent</cp:lastModifiedBy>
  <cp:revision>10</cp:revision>
  <dcterms:created xsi:type="dcterms:W3CDTF">2024-03-13T10:30:17Z</dcterms:created>
  <dcterms:modified xsi:type="dcterms:W3CDTF">2025-08-13T13:27:39Z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0x0101006A64ADBFE629B3469AA39C5AC5A08175</vt:lpwstr>
  </property>
  <property fmtid="{D5CDD505-2E9C-101B-9397-08002B2CF9AE}" pid="3" name="MediaServiceImageTags">
    <vt:lpwstr/>
  </property>
</Properties>
</file>